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7" r:id="rId2"/>
    <p:sldId id="267" r:id="rId3"/>
    <p:sldId id="266" r:id="rId4"/>
    <p:sldId id="259" r:id="rId5"/>
    <p:sldId id="285" r:id="rId6"/>
    <p:sldId id="284" r:id="rId7"/>
    <p:sldId id="286" r:id="rId8"/>
    <p:sldId id="287" r:id="rId9"/>
    <p:sldId id="288" r:id="rId10"/>
    <p:sldId id="289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B7A97-FFA0-4740-94BD-2D0BD06BA4A3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35038-8F95-46B4-8C02-8B8D886AA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4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482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e2e0a2e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e2e0a2e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469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e2e0a2e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e2e0a2e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590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9089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e2e0a2e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e2e0a2e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7566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76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e2e0a2e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e2e0a2e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990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7426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e2e0a2e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e2e0a2e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e2e0a2e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e2e0a2e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60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e2e0a2e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e2e0a2e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e2e0a2e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e2e0a2e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510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e2e0a2e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e2e0a2e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6534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0864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e2e0a2e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e2e0a2e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090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ee2e0a2e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ee2e0a2e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456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lt2"/>
            </a:gs>
            <a:gs pos="100000">
              <a:schemeClr val="accent4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50800" y="1386600"/>
            <a:ext cx="4406800" cy="28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 b="1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50800" y="4568600"/>
            <a:ext cx="32708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98966" y="195372"/>
            <a:ext cx="557261" cy="261501"/>
            <a:chOff x="1970152" y="-62768"/>
            <a:chExt cx="1790687" cy="840300"/>
          </a:xfrm>
        </p:grpSpPr>
        <p:sp>
          <p:nvSpPr>
            <p:cNvPr id="12" name="Google Shape;12;p2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69638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4289684" y="1101933"/>
            <a:ext cx="5951600" cy="147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66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4289684" y="2447833"/>
            <a:ext cx="59516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grpSp>
        <p:nvGrpSpPr>
          <p:cNvPr id="77" name="Google Shape;77;p11"/>
          <p:cNvGrpSpPr/>
          <p:nvPr/>
        </p:nvGrpSpPr>
        <p:grpSpPr>
          <a:xfrm>
            <a:off x="160095" y="-266060"/>
            <a:ext cx="2672227" cy="574765"/>
            <a:chOff x="-145925" y="-62768"/>
            <a:chExt cx="3906764" cy="840300"/>
          </a:xfrm>
        </p:grpSpPr>
        <p:sp>
          <p:nvSpPr>
            <p:cNvPr id="78" name="Google Shape;78;p11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11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81" name="Google Shape;81;p11"/>
          <p:cNvGrpSpPr/>
          <p:nvPr/>
        </p:nvGrpSpPr>
        <p:grpSpPr>
          <a:xfrm>
            <a:off x="10113150" y="5981379"/>
            <a:ext cx="1463735" cy="314832"/>
            <a:chOff x="-145925" y="-62768"/>
            <a:chExt cx="3906764" cy="840300"/>
          </a:xfrm>
        </p:grpSpPr>
        <p:sp>
          <p:nvSpPr>
            <p:cNvPr id="82" name="Google Shape;82;p11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45627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835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"/>
          </p:nvPr>
        </p:nvSpPr>
        <p:spPr>
          <a:xfrm>
            <a:off x="2240633" y="22564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240633" y="2797444"/>
            <a:ext cx="30740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3"/>
          </p:nvPr>
        </p:nvSpPr>
        <p:spPr>
          <a:xfrm>
            <a:off x="7297492" y="2256400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4"/>
          </p:nvPr>
        </p:nvSpPr>
        <p:spPr>
          <a:xfrm>
            <a:off x="7297492" y="2797444"/>
            <a:ext cx="30740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5"/>
          </p:nvPr>
        </p:nvSpPr>
        <p:spPr>
          <a:xfrm>
            <a:off x="2262333" y="4190219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6"/>
          </p:nvPr>
        </p:nvSpPr>
        <p:spPr>
          <a:xfrm>
            <a:off x="2262333" y="4731263"/>
            <a:ext cx="30740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title" idx="7"/>
          </p:nvPr>
        </p:nvSpPr>
        <p:spPr>
          <a:xfrm>
            <a:off x="7319192" y="4190219"/>
            <a:ext cx="3074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7319192" y="4731263"/>
            <a:ext cx="3074000" cy="8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9" hasCustomPrompt="1"/>
          </p:nvPr>
        </p:nvSpPr>
        <p:spPr>
          <a:xfrm>
            <a:off x="1100517" y="2438344"/>
            <a:ext cx="998400" cy="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3" hasCustomPrompt="1"/>
          </p:nvPr>
        </p:nvSpPr>
        <p:spPr>
          <a:xfrm>
            <a:off x="6188051" y="2438344"/>
            <a:ext cx="998400" cy="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4" hasCustomPrompt="1"/>
          </p:nvPr>
        </p:nvSpPr>
        <p:spPr>
          <a:xfrm>
            <a:off x="1122217" y="4369523"/>
            <a:ext cx="998400" cy="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5" hasCustomPrompt="1"/>
          </p:nvPr>
        </p:nvSpPr>
        <p:spPr>
          <a:xfrm>
            <a:off x="6209749" y="4369523"/>
            <a:ext cx="998400" cy="40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38900" y="6215933"/>
            <a:ext cx="10642000" cy="68000"/>
            <a:chOff x="-29175" y="3295200"/>
            <a:chExt cx="7981500" cy="51000"/>
          </a:xfrm>
        </p:grpSpPr>
        <p:cxnSp>
          <p:nvCxnSpPr>
            <p:cNvPr id="101" name="Google Shape;101;p13"/>
            <p:cNvCxnSpPr/>
            <p:nvPr/>
          </p:nvCxnSpPr>
          <p:spPr>
            <a:xfrm>
              <a:off x="-29175" y="3295200"/>
              <a:ext cx="7981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" name="Google Shape;102;p13"/>
            <p:cNvSpPr/>
            <p:nvPr/>
          </p:nvSpPr>
          <p:spPr>
            <a:xfrm>
              <a:off x="845775" y="3295200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383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15"/>
          <p:cNvGrpSpPr/>
          <p:nvPr/>
        </p:nvGrpSpPr>
        <p:grpSpPr>
          <a:xfrm>
            <a:off x="0" y="317500"/>
            <a:ext cx="2624000" cy="68000"/>
            <a:chOff x="0" y="238125"/>
            <a:chExt cx="1968000" cy="51000"/>
          </a:xfrm>
        </p:grpSpPr>
        <p:cxnSp>
          <p:nvCxnSpPr>
            <p:cNvPr id="117" name="Google Shape;117;p15"/>
            <p:cNvCxnSpPr/>
            <p:nvPr/>
          </p:nvCxnSpPr>
          <p:spPr>
            <a:xfrm>
              <a:off x="0" y="238125"/>
              <a:ext cx="1658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8" name="Google Shape;118;p15"/>
            <p:cNvSpPr/>
            <p:nvPr/>
          </p:nvSpPr>
          <p:spPr>
            <a:xfrm>
              <a:off x="891900" y="238125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1785000" y="238125"/>
              <a:ext cx="1830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120" name="Google Shape;120;p15"/>
          <p:cNvGrpSpPr/>
          <p:nvPr/>
        </p:nvGrpSpPr>
        <p:grpSpPr>
          <a:xfrm>
            <a:off x="9208451" y="6394115"/>
            <a:ext cx="3083739" cy="663277"/>
            <a:chOff x="-145925" y="-62768"/>
            <a:chExt cx="3906764" cy="840300"/>
          </a:xfrm>
        </p:grpSpPr>
        <p:sp>
          <p:nvSpPr>
            <p:cNvPr id="121" name="Google Shape;121;p15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4" name="Google Shape;124;p15"/>
          <p:cNvSpPr/>
          <p:nvPr/>
        </p:nvSpPr>
        <p:spPr>
          <a:xfrm>
            <a:off x="-107679" y="5918200"/>
            <a:ext cx="805200" cy="730400"/>
          </a:xfrm>
          <a:prstGeom prst="parallelogram">
            <a:avLst>
              <a:gd name="adj" fmla="val 566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10839442" y="271601"/>
            <a:ext cx="1556271" cy="730223"/>
            <a:chOff x="4027125" y="4359300"/>
            <a:chExt cx="521725" cy="244800"/>
          </a:xfrm>
        </p:grpSpPr>
        <p:sp>
          <p:nvSpPr>
            <p:cNvPr id="126" name="Google Shape;126;p15"/>
            <p:cNvSpPr/>
            <p:nvPr/>
          </p:nvSpPr>
          <p:spPr>
            <a:xfrm>
              <a:off x="4027125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7870072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12073693" y="5918200"/>
            <a:ext cx="805200" cy="730400"/>
          </a:xfrm>
          <a:prstGeom prst="parallelogram">
            <a:avLst>
              <a:gd name="adj" fmla="val 566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16"/>
          <p:cNvSpPr/>
          <p:nvPr/>
        </p:nvSpPr>
        <p:spPr>
          <a:xfrm>
            <a:off x="-586263" y="271601"/>
            <a:ext cx="805392" cy="730223"/>
          </a:xfrm>
          <a:prstGeom prst="parallelogram">
            <a:avLst>
              <a:gd name="adj" fmla="val 566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16"/>
          <p:cNvSpPr/>
          <p:nvPr/>
        </p:nvSpPr>
        <p:spPr>
          <a:xfrm>
            <a:off x="-631287" y="6394115"/>
            <a:ext cx="731600" cy="663200"/>
          </a:xfrm>
          <a:prstGeom prst="parallelogram">
            <a:avLst>
              <a:gd name="adj" fmla="val 5662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3" name="Google Shape;133;p16"/>
          <p:cNvGrpSpPr/>
          <p:nvPr/>
        </p:nvGrpSpPr>
        <p:grpSpPr>
          <a:xfrm>
            <a:off x="10544229" y="239690"/>
            <a:ext cx="1414769" cy="304300"/>
            <a:chOff x="-145925" y="-62768"/>
            <a:chExt cx="3906764" cy="840300"/>
          </a:xfrm>
        </p:grpSpPr>
        <p:sp>
          <p:nvSpPr>
            <p:cNvPr id="134" name="Google Shape;134;p16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16"/>
          <p:cNvGrpSpPr/>
          <p:nvPr/>
        </p:nvGrpSpPr>
        <p:grpSpPr>
          <a:xfrm>
            <a:off x="4431000" y="6498633"/>
            <a:ext cx="3330000" cy="68000"/>
            <a:chOff x="0" y="238125"/>
            <a:chExt cx="2497500" cy="51000"/>
          </a:xfrm>
        </p:grpSpPr>
        <p:cxnSp>
          <p:nvCxnSpPr>
            <p:cNvPr id="138" name="Google Shape;138;p16"/>
            <p:cNvCxnSpPr/>
            <p:nvPr/>
          </p:nvCxnSpPr>
          <p:spPr>
            <a:xfrm>
              <a:off x="0" y="238125"/>
              <a:ext cx="249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9" name="Google Shape;139;p16"/>
            <p:cNvSpPr/>
            <p:nvPr/>
          </p:nvSpPr>
          <p:spPr>
            <a:xfrm>
              <a:off x="891900" y="238125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1785000" y="238125"/>
              <a:ext cx="1830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3815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2535584" y="4429000"/>
            <a:ext cx="71208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2535584" y="1719800"/>
            <a:ext cx="7120800" cy="2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grpSp>
        <p:nvGrpSpPr>
          <p:cNvPr id="144" name="Google Shape;144;p17"/>
          <p:cNvGrpSpPr/>
          <p:nvPr/>
        </p:nvGrpSpPr>
        <p:grpSpPr>
          <a:xfrm flipH="1">
            <a:off x="-200" y="6258117"/>
            <a:ext cx="12201600" cy="68000"/>
            <a:chOff x="-1198700" y="3295200"/>
            <a:chExt cx="9151200" cy="51000"/>
          </a:xfrm>
        </p:grpSpPr>
        <p:cxnSp>
          <p:nvCxnSpPr>
            <p:cNvPr id="145" name="Google Shape;145;p17"/>
            <p:cNvCxnSpPr/>
            <p:nvPr/>
          </p:nvCxnSpPr>
          <p:spPr>
            <a:xfrm>
              <a:off x="-1198700" y="3295213"/>
              <a:ext cx="9151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6" name="Google Shape;146;p17"/>
            <p:cNvSpPr/>
            <p:nvPr/>
          </p:nvSpPr>
          <p:spPr>
            <a:xfrm>
              <a:off x="2997250" y="3295200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926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/>
          <p:nvPr/>
        </p:nvSpPr>
        <p:spPr>
          <a:xfrm>
            <a:off x="11033400" y="0"/>
            <a:ext cx="1158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1519217" y="1371417"/>
            <a:ext cx="3301600" cy="2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ubTitle" idx="1"/>
          </p:nvPr>
        </p:nvSpPr>
        <p:spPr>
          <a:xfrm>
            <a:off x="1981784" y="4184236"/>
            <a:ext cx="39036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51" name="Google Shape;151;p18"/>
          <p:cNvGrpSpPr/>
          <p:nvPr/>
        </p:nvGrpSpPr>
        <p:grpSpPr>
          <a:xfrm rot="5400000">
            <a:off x="11004909" y="3298250"/>
            <a:ext cx="1215785" cy="261501"/>
            <a:chOff x="-145925" y="-62768"/>
            <a:chExt cx="3906764" cy="840300"/>
          </a:xfrm>
        </p:grpSpPr>
        <p:sp>
          <p:nvSpPr>
            <p:cNvPr id="152" name="Google Shape;152;p18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5" name="Google Shape;155;p18"/>
          <p:cNvGrpSpPr/>
          <p:nvPr/>
        </p:nvGrpSpPr>
        <p:grpSpPr>
          <a:xfrm rot="5400000">
            <a:off x="-1084905" y="527869"/>
            <a:ext cx="2499784" cy="1212283"/>
            <a:chOff x="4044061" y="4359300"/>
            <a:chExt cx="504789" cy="244800"/>
          </a:xfrm>
        </p:grpSpPr>
        <p:sp>
          <p:nvSpPr>
            <p:cNvPr id="156" name="Google Shape;156;p18"/>
            <p:cNvSpPr/>
            <p:nvPr/>
          </p:nvSpPr>
          <p:spPr>
            <a:xfrm>
              <a:off x="4044061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18778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>
            <a:off x="0" y="3934600"/>
            <a:ext cx="12192000" cy="29232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28650" dist="19050" algn="bl" rotWithShape="0">
              <a:schemeClr val="dk2">
                <a:alpha val="3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title" idx="2"/>
          </p:nvPr>
        </p:nvSpPr>
        <p:spPr>
          <a:xfrm>
            <a:off x="1922833" y="2844533"/>
            <a:ext cx="33416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 idx="3"/>
          </p:nvPr>
        </p:nvSpPr>
        <p:spPr>
          <a:xfrm>
            <a:off x="6927967" y="2844533"/>
            <a:ext cx="33408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1"/>
          </p:nvPr>
        </p:nvSpPr>
        <p:spPr>
          <a:xfrm>
            <a:off x="6927967" y="3934615"/>
            <a:ext cx="3340800" cy="11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4"/>
          </p:nvPr>
        </p:nvSpPr>
        <p:spPr>
          <a:xfrm>
            <a:off x="1923433" y="3934611"/>
            <a:ext cx="3340800" cy="11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263850" y="6275517"/>
            <a:ext cx="1463735" cy="314832"/>
            <a:chOff x="-145925" y="-62768"/>
            <a:chExt cx="3906764" cy="840300"/>
          </a:xfrm>
        </p:grpSpPr>
        <p:sp>
          <p:nvSpPr>
            <p:cNvPr id="166" name="Google Shape;166;p19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9" name="Google Shape;169;p19"/>
          <p:cNvGrpSpPr/>
          <p:nvPr/>
        </p:nvGrpSpPr>
        <p:grpSpPr>
          <a:xfrm>
            <a:off x="10461483" y="235984"/>
            <a:ext cx="1463735" cy="314832"/>
            <a:chOff x="-145925" y="-62768"/>
            <a:chExt cx="3906764" cy="840300"/>
          </a:xfrm>
        </p:grpSpPr>
        <p:sp>
          <p:nvSpPr>
            <p:cNvPr id="170" name="Google Shape;170;p19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3" name="Google Shape;173;p19"/>
          <p:cNvGrpSpPr/>
          <p:nvPr/>
        </p:nvGrpSpPr>
        <p:grpSpPr>
          <a:xfrm flipH="1">
            <a:off x="8862000" y="6453941"/>
            <a:ext cx="3330000" cy="68000"/>
            <a:chOff x="0" y="238125"/>
            <a:chExt cx="2497500" cy="51000"/>
          </a:xfrm>
        </p:grpSpPr>
        <p:cxnSp>
          <p:nvCxnSpPr>
            <p:cNvPr id="174" name="Google Shape;174;p19"/>
            <p:cNvCxnSpPr/>
            <p:nvPr/>
          </p:nvCxnSpPr>
          <p:spPr>
            <a:xfrm>
              <a:off x="0" y="238125"/>
              <a:ext cx="249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5" name="Google Shape;175;p19"/>
            <p:cNvSpPr/>
            <p:nvPr/>
          </p:nvSpPr>
          <p:spPr>
            <a:xfrm>
              <a:off x="891900" y="238125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1785000" y="238125"/>
              <a:ext cx="1830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177" name="Google Shape;177;p19"/>
          <p:cNvGrpSpPr/>
          <p:nvPr/>
        </p:nvGrpSpPr>
        <p:grpSpPr>
          <a:xfrm>
            <a:off x="0" y="336059"/>
            <a:ext cx="3330000" cy="68000"/>
            <a:chOff x="0" y="238125"/>
            <a:chExt cx="2497500" cy="51000"/>
          </a:xfrm>
        </p:grpSpPr>
        <p:cxnSp>
          <p:nvCxnSpPr>
            <p:cNvPr id="178" name="Google Shape;178;p19"/>
            <p:cNvCxnSpPr/>
            <p:nvPr/>
          </p:nvCxnSpPr>
          <p:spPr>
            <a:xfrm>
              <a:off x="0" y="238125"/>
              <a:ext cx="249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" name="Google Shape;179;p19"/>
            <p:cNvSpPr/>
            <p:nvPr/>
          </p:nvSpPr>
          <p:spPr>
            <a:xfrm>
              <a:off x="891900" y="238125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1785000" y="238125"/>
              <a:ext cx="1830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681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0" y="3546600"/>
            <a:ext cx="12192000" cy="33112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28650" dist="19050" algn="bl" rotWithShape="0">
              <a:schemeClr val="dk2">
                <a:alpha val="3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title" idx="2"/>
          </p:nvPr>
        </p:nvSpPr>
        <p:spPr>
          <a:xfrm>
            <a:off x="1292633" y="2313184"/>
            <a:ext cx="264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ubTitle" idx="1"/>
          </p:nvPr>
        </p:nvSpPr>
        <p:spPr>
          <a:xfrm>
            <a:off x="1292633" y="2893316"/>
            <a:ext cx="26488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title" idx="3"/>
          </p:nvPr>
        </p:nvSpPr>
        <p:spPr>
          <a:xfrm>
            <a:off x="4771593" y="2313184"/>
            <a:ext cx="264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4"/>
          </p:nvPr>
        </p:nvSpPr>
        <p:spPr>
          <a:xfrm>
            <a:off x="4771600" y="2893299"/>
            <a:ext cx="26488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 idx="5"/>
          </p:nvPr>
        </p:nvSpPr>
        <p:spPr>
          <a:xfrm>
            <a:off x="8250567" y="2313184"/>
            <a:ext cx="2648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6"/>
          </p:nvPr>
        </p:nvSpPr>
        <p:spPr>
          <a:xfrm>
            <a:off x="8250565" y="2893299"/>
            <a:ext cx="26488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90" name="Google Shape;190;p20"/>
          <p:cNvGrpSpPr/>
          <p:nvPr/>
        </p:nvGrpSpPr>
        <p:grpSpPr>
          <a:xfrm>
            <a:off x="11121667" y="176084"/>
            <a:ext cx="860431" cy="417269"/>
            <a:chOff x="4044061" y="4359300"/>
            <a:chExt cx="504789" cy="244800"/>
          </a:xfrm>
        </p:grpSpPr>
        <p:sp>
          <p:nvSpPr>
            <p:cNvPr id="191" name="Google Shape;191;p20"/>
            <p:cNvSpPr/>
            <p:nvPr/>
          </p:nvSpPr>
          <p:spPr>
            <a:xfrm>
              <a:off x="4044061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2" name="Google Shape;192;p20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44966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title" idx="2"/>
          </p:nvPr>
        </p:nvSpPr>
        <p:spPr>
          <a:xfrm>
            <a:off x="1173181" y="4407767"/>
            <a:ext cx="286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1"/>
          </p:nvPr>
        </p:nvSpPr>
        <p:spPr>
          <a:xfrm>
            <a:off x="1173181" y="4987899"/>
            <a:ext cx="28692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 idx="3"/>
          </p:nvPr>
        </p:nvSpPr>
        <p:spPr>
          <a:xfrm>
            <a:off x="4656117" y="4407767"/>
            <a:ext cx="286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4"/>
          </p:nvPr>
        </p:nvSpPr>
        <p:spPr>
          <a:xfrm>
            <a:off x="4656117" y="4987900"/>
            <a:ext cx="28692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 idx="5"/>
          </p:nvPr>
        </p:nvSpPr>
        <p:spPr>
          <a:xfrm>
            <a:off x="8139053" y="4407767"/>
            <a:ext cx="2869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subTitle" idx="6"/>
          </p:nvPr>
        </p:nvSpPr>
        <p:spPr>
          <a:xfrm>
            <a:off x="8139053" y="4987900"/>
            <a:ext cx="28692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1"/>
          <p:cNvSpPr/>
          <p:nvPr/>
        </p:nvSpPr>
        <p:spPr>
          <a:xfrm>
            <a:off x="0" y="5747933"/>
            <a:ext cx="12192000" cy="11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2" name="Google Shape;202;p21"/>
          <p:cNvGrpSpPr/>
          <p:nvPr/>
        </p:nvGrpSpPr>
        <p:grpSpPr>
          <a:xfrm>
            <a:off x="10552750" y="188884"/>
            <a:ext cx="1463735" cy="314832"/>
            <a:chOff x="-145925" y="-62768"/>
            <a:chExt cx="3906764" cy="840300"/>
          </a:xfrm>
        </p:grpSpPr>
        <p:sp>
          <p:nvSpPr>
            <p:cNvPr id="203" name="Google Shape;203;p21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6" name="Google Shape;206;p21"/>
          <p:cNvGrpSpPr/>
          <p:nvPr/>
        </p:nvGrpSpPr>
        <p:grpSpPr>
          <a:xfrm flipH="1">
            <a:off x="0" y="364176"/>
            <a:ext cx="3546800" cy="68000"/>
            <a:chOff x="5292375" y="3295200"/>
            <a:chExt cx="2660100" cy="51000"/>
          </a:xfrm>
        </p:grpSpPr>
        <p:cxnSp>
          <p:nvCxnSpPr>
            <p:cNvPr id="207" name="Google Shape;207;p21"/>
            <p:cNvCxnSpPr/>
            <p:nvPr/>
          </p:nvCxnSpPr>
          <p:spPr>
            <a:xfrm>
              <a:off x="5292375" y="3295213"/>
              <a:ext cx="266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8" name="Google Shape;208;p21"/>
            <p:cNvSpPr/>
            <p:nvPr/>
          </p:nvSpPr>
          <p:spPr>
            <a:xfrm>
              <a:off x="5428000" y="3295200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3180658" y="6384005"/>
            <a:ext cx="1094415" cy="235284"/>
            <a:chOff x="-145925" y="-62768"/>
            <a:chExt cx="3906764" cy="840300"/>
          </a:xfrm>
        </p:grpSpPr>
        <p:sp>
          <p:nvSpPr>
            <p:cNvPr id="210" name="Google Shape;210;p21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332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accen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373167" y="1787184"/>
            <a:ext cx="4535200" cy="22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393300" y="1990333"/>
            <a:ext cx="1288000" cy="8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33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373167" y="4036951"/>
            <a:ext cx="4535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5061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title" idx="2"/>
          </p:nvPr>
        </p:nvSpPr>
        <p:spPr>
          <a:xfrm>
            <a:off x="3012184" y="2114284"/>
            <a:ext cx="281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1"/>
          </p:nvPr>
        </p:nvSpPr>
        <p:spPr>
          <a:xfrm>
            <a:off x="3012184" y="2683704"/>
            <a:ext cx="2819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title" idx="3"/>
          </p:nvPr>
        </p:nvSpPr>
        <p:spPr>
          <a:xfrm>
            <a:off x="7521736" y="2114284"/>
            <a:ext cx="281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4"/>
          </p:nvPr>
        </p:nvSpPr>
        <p:spPr>
          <a:xfrm>
            <a:off x="7521736" y="2683704"/>
            <a:ext cx="2819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 idx="5"/>
          </p:nvPr>
        </p:nvSpPr>
        <p:spPr>
          <a:xfrm>
            <a:off x="3012184" y="4463897"/>
            <a:ext cx="281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0" name="Google Shape;220;p22"/>
          <p:cNvSpPr txBox="1">
            <a:spLocks noGrp="1"/>
          </p:cNvSpPr>
          <p:nvPr>
            <p:ph type="subTitle" idx="6"/>
          </p:nvPr>
        </p:nvSpPr>
        <p:spPr>
          <a:xfrm>
            <a:off x="3012184" y="5033319"/>
            <a:ext cx="2819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2"/>
          <p:cNvSpPr txBox="1">
            <a:spLocks noGrp="1"/>
          </p:cNvSpPr>
          <p:nvPr>
            <p:ph type="title" idx="7"/>
          </p:nvPr>
        </p:nvSpPr>
        <p:spPr>
          <a:xfrm>
            <a:off x="7521736" y="4463897"/>
            <a:ext cx="2819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22" name="Google Shape;222;p22"/>
          <p:cNvSpPr txBox="1">
            <a:spLocks noGrp="1"/>
          </p:cNvSpPr>
          <p:nvPr>
            <p:ph type="subTitle" idx="8"/>
          </p:nvPr>
        </p:nvSpPr>
        <p:spPr>
          <a:xfrm>
            <a:off x="7521736" y="5033319"/>
            <a:ext cx="2819600" cy="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23" name="Google Shape;223;p22"/>
          <p:cNvGrpSpPr/>
          <p:nvPr/>
        </p:nvGrpSpPr>
        <p:grpSpPr>
          <a:xfrm rot="5400000">
            <a:off x="-46850" y="5555345"/>
            <a:ext cx="1463735" cy="314832"/>
            <a:chOff x="-145925" y="-62768"/>
            <a:chExt cx="3906764" cy="840300"/>
          </a:xfrm>
        </p:grpSpPr>
        <p:sp>
          <p:nvSpPr>
            <p:cNvPr id="224" name="Google Shape;224;p22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27" name="Google Shape;227;p22"/>
          <p:cNvGrpSpPr/>
          <p:nvPr/>
        </p:nvGrpSpPr>
        <p:grpSpPr>
          <a:xfrm rot="5400000">
            <a:off x="10752850" y="1848845"/>
            <a:ext cx="1463735" cy="314832"/>
            <a:chOff x="-145925" y="-62768"/>
            <a:chExt cx="3906764" cy="840300"/>
          </a:xfrm>
        </p:grpSpPr>
        <p:sp>
          <p:nvSpPr>
            <p:cNvPr id="228" name="Google Shape;228;p22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22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31" name="Google Shape;231;p22"/>
          <p:cNvGrpSpPr/>
          <p:nvPr/>
        </p:nvGrpSpPr>
        <p:grpSpPr>
          <a:xfrm>
            <a:off x="0" y="317500"/>
            <a:ext cx="2624000" cy="68000"/>
            <a:chOff x="0" y="238125"/>
            <a:chExt cx="1968000" cy="51000"/>
          </a:xfrm>
        </p:grpSpPr>
        <p:cxnSp>
          <p:nvCxnSpPr>
            <p:cNvPr id="232" name="Google Shape;232;p22"/>
            <p:cNvCxnSpPr/>
            <p:nvPr/>
          </p:nvCxnSpPr>
          <p:spPr>
            <a:xfrm>
              <a:off x="0" y="238125"/>
              <a:ext cx="1658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3" name="Google Shape;233;p22"/>
            <p:cNvSpPr/>
            <p:nvPr/>
          </p:nvSpPr>
          <p:spPr>
            <a:xfrm>
              <a:off x="891900" y="238125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1785000" y="238125"/>
              <a:ext cx="1830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7135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/>
          <p:nvPr/>
        </p:nvSpPr>
        <p:spPr>
          <a:xfrm>
            <a:off x="0" y="4459100"/>
            <a:ext cx="12192000" cy="23988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28650" dist="19050" algn="bl" rotWithShape="0">
              <a:schemeClr val="dk2">
                <a:alpha val="3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3"/>
          <p:cNvSpPr txBox="1">
            <a:spLocks noGrp="1"/>
          </p:cNvSpPr>
          <p:nvPr>
            <p:ph type="title" idx="2"/>
          </p:nvPr>
        </p:nvSpPr>
        <p:spPr>
          <a:xfrm>
            <a:off x="1232167" y="2542333"/>
            <a:ext cx="278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1"/>
          </p:nvPr>
        </p:nvSpPr>
        <p:spPr>
          <a:xfrm>
            <a:off x="1232167" y="3117407"/>
            <a:ext cx="27832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title" idx="3"/>
          </p:nvPr>
        </p:nvSpPr>
        <p:spPr>
          <a:xfrm>
            <a:off x="4704396" y="2542333"/>
            <a:ext cx="278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1" name="Google Shape;241;p23"/>
          <p:cNvSpPr txBox="1">
            <a:spLocks noGrp="1"/>
          </p:cNvSpPr>
          <p:nvPr>
            <p:ph type="subTitle" idx="4"/>
          </p:nvPr>
        </p:nvSpPr>
        <p:spPr>
          <a:xfrm>
            <a:off x="4704400" y="3117400"/>
            <a:ext cx="27832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title" idx="5"/>
          </p:nvPr>
        </p:nvSpPr>
        <p:spPr>
          <a:xfrm>
            <a:off x="1232167" y="4742928"/>
            <a:ext cx="278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3" name="Google Shape;243;p23"/>
          <p:cNvSpPr txBox="1">
            <a:spLocks noGrp="1"/>
          </p:cNvSpPr>
          <p:nvPr>
            <p:ph type="subTitle" idx="6"/>
          </p:nvPr>
        </p:nvSpPr>
        <p:spPr>
          <a:xfrm>
            <a:off x="1232167" y="5318000"/>
            <a:ext cx="27832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3"/>
          <p:cNvSpPr txBox="1">
            <a:spLocks noGrp="1"/>
          </p:cNvSpPr>
          <p:nvPr>
            <p:ph type="title" idx="7"/>
          </p:nvPr>
        </p:nvSpPr>
        <p:spPr>
          <a:xfrm>
            <a:off x="4704396" y="4742928"/>
            <a:ext cx="278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subTitle" idx="8"/>
          </p:nvPr>
        </p:nvSpPr>
        <p:spPr>
          <a:xfrm>
            <a:off x="4704400" y="5318000"/>
            <a:ext cx="27832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title" idx="9"/>
          </p:nvPr>
        </p:nvSpPr>
        <p:spPr>
          <a:xfrm>
            <a:off x="8176633" y="2542333"/>
            <a:ext cx="278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13"/>
          </p:nvPr>
        </p:nvSpPr>
        <p:spPr>
          <a:xfrm>
            <a:off x="8176633" y="3117400"/>
            <a:ext cx="27832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title" idx="14"/>
          </p:nvPr>
        </p:nvSpPr>
        <p:spPr>
          <a:xfrm>
            <a:off x="8176633" y="4742928"/>
            <a:ext cx="27832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15"/>
          </p:nvPr>
        </p:nvSpPr>
        <p:spPr>
          <a:xfrm>
            <a:off x="8176633" y="5318000"/>
            <a:ext cx="27832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50" name="Google Shape;250;p23"/>
          <p:cNvGrpSpPr/>
          <p:nvPr/>
        </p:nvGrpSpPr>
        <p:grpSpPr>
          <a:xfrm>
            <a:off x="-449458" y="6311701"/>
            <a:ext cx="1556271" cy="730223"/>
            <a:chOff x="4027125" y="4359300"/>
            <a:chExt cx="521725" cy="244800"/>
          </a:xfrm>
        </p:grpSpPr>
        <p:sp>
          <p:nvSpPr>
            <p:cNvPr id="251" name="Google Shape;251;p23"/>
            <p:cNvSpPr/>
            <p:nvPr/>
          </p:nvSpPr>
          <p:spPr>
            <a:xfrm>
              <a:off x="4027125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3" name="Google Shape;253;p23"/>
          <p:cNvGrpSpPr/>
          <p:nvPr/>
        </p:nvGrpSpPr>
        <p:grpSpPr>
          <a:xfrm>
            <a:off x="10905801" y="4310061"/>
            <a:ext cx="1463735" cy="314832"/>
            <a:chOff x="-145925" y="-62768"/>
            <a:chExt cx="3906764" cy="840300"/>
          </a:xfrm>
        </p:grpSpPr>
        <p:sp>
          <p:nvSpPr>
            <p:cNvPr id="254" name="Google Shape;254;p23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3796595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>
            <a:spLocks noGrp="1"/>
          </p:cNvSpPr>
          <p:nvPr>
            <p:ph type="title" hasCustomPrompt="1"/>
          </p:nvPr>
        </p:nvSpPr>
        <p:spPr>
          <a:xfrm>
            <a:off x="1868667" y="2944833"/>
            <a:ext cx="146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59" name="Google Shape;259;p24"/>
          <p:cNvSpPr txBox="1">
            <a:spLocks noGrp="1"/>
          </p:cNvSpPr>
          <p:nvPr>
            <p:ph type="title" idx="2" hasCustomPrompt="1"/>
          </p:nvPr>
        </p:nvSpPr>
        <p:spPr>
          <a:xfrm>
            <a:off x="5363200" y="2944833"/>
            <a:ext cx="146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60" name="Google Shape;260;p24"/>
          <p:cNvSpPr txBox="1">
            <a:spLocks noGrp="1"/>
          </p:cNvSpPr>
          <p:nvPr>
            <p:ph type="title" idx="3" hasCustomPrompt="1"/>
          </p:nvPr>
        </p:nvSpPr>
        <p:spPr>
          <a:xfrm>
            <a:off x="8857733" y="2944833"/>
            <a:ext cx="1465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61" name="Google Shape;261;p24"/>
          <p:cNvSpPr txBox="1">
            <a:spLocks noGrp="1"/>
          </p:cNvSpPr>
          <p:nvPr>
            <p:ph type="title" idx="4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 idx="5"/>
          </p:nvPr>
        </p:nvSpPr>
        <p:spPr>
          <a:xfrm>
            <a:off x="1222667" y="4545367"/>
            <a:ext cx="275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63" name="Google Shape;263;p24"/>
          <p:cNvSpPr txBox="1">
            <a:spLocks noGrp="1"/>
          </p:cNvSpPr>
          <p:nvPr>
            <p:ph type="subTitle" idx="1"/>
          </p:nvPr>
        </p:nvSpPr>
        <p:spPr>
          <a:xfrm>
            <a:off x="1222667" y="5120437"/>
            <a:ext cx="27576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24"/>
          <p:cNvSpPr txBox="1">
            <a:spLocks noGrp="1"/>
          </p:cNvSpPr>
          <p:nvPr>
            <p:ph type="title" idx="6"/>
          </p:nvPr>
        </p:nvSpPr>
        <p:spPr>
          <a:xfrm>
            <a:off x="4717200" y="4545367"/>
            <a:ext cx="275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7"/>
          </p:nvPr>
        </p:nvSpPr>
        <p:spPr>
          <a:xfrm>
            <a:off x="4717200" y="5120433"/>
            <a:ext cx="27576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title" idx="8"/>
          </p:nvPr>
        </p:nvSpPr>
        <p:spPr>
          <a:xfrm>
            <a:off x="8211733" y="4545367"/>
            <a:ext cx="27576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subTitle" idx="9"/>
          </p:nvPr>
        </p:nvSpPr>
        <p:spPr>
          <a:xfrm>
            <a:off x="8211733" y="5120433"/>
            <a:ext cx="27576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24"/>
          <p:cNvGrpSpPr/>
          <p:nvPr/>
        </p:nvGrpSpPr>
        <p:grpSpPr>
          <a:xfrm>
            <a:off x="0" y="317500"/>
            <a:ext cx="2624000" cy="68000"/>
            <a:chOff x="0" y="238125"/>
            <a:chExt cx="1968000" cy="51000"/>
          </a:xfrm>
        </p:grpSpPr>
        <p:cxnSp>
          <p:nvCxnSpPr>
            <p:cNvPr id="269" name="Google Shape;269;p24"/>
            <p:cNvCxnSpPr/>
            <p:nvPr/>
          </p:nvCxnSpPr>
          <p:spPr>
            <a:xfrm>
              <a:off x="0" y="238125"/>
              <a:ext cx="1658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0" name="Google Shape;270;p24"/>
            <p:cNvSpPr/>
            <p:nvPr/>
          </p:nvSpPr>
          <p:spPr>
            <a:xfrm>
              <a:off x="891900" y="238125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1785000" y="238125"/>
              <a:ext cx="1830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272" name="Google Shape;272;p24"/>
          <p:cNvGrpSpPr/>
          <p:nvPr/>
        </p:nvGrpSpPr>
        <p:grpSpPr>
          <a:xfrm>
            <a:off x="10839442" y="271601"/>
            <a:ext cx="1556271" cy="730223"/>
            <a:chOff x="4027125" y="4359300"/>
            <a:chExt cx="521725" cy="244800"/>
          </a:xfrm>
        </p:grpSpPr>
        <p:sp>
          <p:nvSpPr>
            <p:cNvPr id="273" name="Google Shape;273;p24"/>
            <p:cNvSpPr/>
            <p:nvPr/>
          </p:nvSpPr>
          <p:spPr>
            <a:xfrm>
              <a:off x="4027125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5" name="Google Shape;275;p24"/>
          <p:cNvGrpSpPr/>
          <p:nvPr/>
        </p:nvGrpSpPr>
        <p:grpSpPr>
          <a:xfrm>
            <a:off x="5492517" y="6507015"/>
            <a:ext cx="3083739" cy="663277"/>
            <a:chOff x="-145925" y="-62768"/>
            <a:chExt cx="3906764" cy="840300"/>
          </a:xfrm>
        </p:grpSpPr>
        <p:sp>
          <p:nvSpPr>
            <p:cNvPr id="276" name="Google Shape;276;p24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412581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/>
          <p:nvPr/>
        </p:nvSpPr>
        <p:spPr>
          <a:xfrm>
            <a:off x="6491100" y="-100"/>
            <a:ext cx="49908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628650" dist="19050" algn="bl" rotWithShape="0">
              <a:schemeClr val="dk2">
                <a:alpha val="38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25"/>
          <p:cNvSpPr/>
          <p:nvPr/>
        </p:nvSpPr>
        <p:spPr>
          <a:xfrm>
            <a:off x="11482033" y="0"/>
            <a:ext cx="710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25"/>
          <p:cNvSpPr txBox="1">
            <a:spLocks noGrp="1"/>
          </p:cNvSpPr>
          <p:nvPr>
            <p:ph type="title"/>
          </p:nvPr>
        </p:nvSpPr>
        <p:spPr>
          <a:xfrm>
            <a:off x="1372000" y="2074400"/>
            <a:ext cx="3777200" cy="2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ubTitle" idx="1"/>
          </p:nvPr>
        </p:nvSpPr>
        <p:spPr>
          <a:xfrm>
            <a:off x="7097900" y="719200"/>
            <a:ext cx="3777200" cy="2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284" name="Google Shape;284;p25"/>
          <p:cNvGrpSpPr/>
          <p:nvPr/>
        </p:nvGrpSpPr>
        <p:grpSpPr>
          <a:xfrm rot="5400000">
            <a:off x="11229142" y="3298250"/>
            <a:ext cx="1215785" cy="261501"/>
            <a:chOff x="-145925" y="-62768"/>
            <a:chExt cx="3906764" cy="840300"/>
          </a:xfrm>
        </p:grpSpPr>
        <p:sp>
          <p:nvSpPr>
            <p:cNvPr id="285" name="Google Shape;285;p25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8" name="Google Shape;288;p25"/>
          <p:cNvSpPr txBox="1"/>
          <p:nvPr/>
        </p:nvSpPr>
        <p:spPr>
          <a:xfrm>
            <a:off x="7097900" y="4328000"/>
            <a:ext cx="37772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en" sz="16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and infographics &amp; images by </a:t>
            </a:r>
            <a:r>
              <a:rPr lang="en" sz="1600" b="1">
                <a:solidFill>
                  <a:schemeClr val="lt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289" name="Google Shape;289;p25"/>
          <p:cNvGrpSpPr/>
          <p:nvPr/>
        </p:nvGrpSpPr>
        <p:grpSpPr>
          <a:xfrm rot="5400000">
            <a:off x="-1084905" y="527869"/>
            <a:ext cx="2499784" cy="1212283"/>
            <a:chOff x="4044061" y="4359300"/>
            <a:chExt cx="504789" cy="244800"/>
          </a:xfrm>
        </p:grpSpPr>
        <p:sp>
          <p:nvSpPr>
            <p:cNvPr id="290" name="Google Shape;290;p25"/>
            <p:cNvSpPr/>
            <p:nvPr/>
          </p:nvSpPr>
          <p:spPr>
            <a:xfrm>
              <a:off x="4044061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220879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oogle Shape;293;p26"/>
          <p:cNvGrpSpPr/>
          <p:nvPr/>
        </p:nvGrpSpPr>
        <p:grpSpPr>
          <a:xfrm>
            <a:off x="0" y="317500"/>
            <a:ext cx="2624000" cy="68000"/>
            <a:chOff x="0" y="238125"/>
            <a:chExt cx="1968000" cy="51000"/>
          </a:xfrm>
        </p:grpSpPr>
        <p:cxnSp>
          <p:nvCxnSpPr>
            <p:cNvPr id="294" name="Google Shape;294;p26"/>
            <p:cNvCxnSpPr/>
            <p:nvPr/>
          </p:nvCxnSpPr>
          <p:spPr>
            <a:xfrm>
              <a:off x="0" y="238125"/>
              <a:ext cx="1658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5" name="Google Shape;295;p26"/>
            <p:cNvSpPr/>
            <p:nvPr/>
          </p:nvSpPr>
          <p:spPr>
            <a:xfrm>
              <a:off x="891900" y="238125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785000" y="238125"/>
              <a:ext cx="1830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297" name="Google Shape;297;p26"/>
          <p:cNvGrpSpPr/>
          <p:nvPr/>
        </p:nvGrpSpPr>
        <p:grpSpPr>
          <a:xfrm>
            <a:off x="10839442" y="271601"/>
            <a:ext cx="1556271" cy="730223"/>
            <a:chOff x="4027125" y="4359300"/>
            <a:chExt cx="521725" cy="244800"/>
          </a:xfrm>
        </p:grpSpPr>
        <p:sp>
          <p:nvSpPr>
            <p:cNvPr id="298" name="Google Shape;298;p26"/>
            <p:cNvSpPr/>
            <p:nvPr/>
          </p:nvSpPr>
          <p:spPr>
            <a:xfrm>
              <a:off x="4027125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0" name="Google Shape;300;p26"/>
          <p:cNvGrpSpPr/>
          <p:nvPr/>
        </p:nvGrpSpPr>
        <p:grpSpPr>
          <a:xfrm>
            <a:off x="5492517" y="6507015"/>
            <a:ext cx="3083739" cy="663277"/>
            <a:chOff x="-145925" y="-62768"/>
            <a:chExt cx="3906764" cy="840300"/>
          </a:xfrm>
        </p:grpSpPr>
        <p:sp>
          <p:nvSpPr>
            <p:cNvPr id="301" name="Google Shape;301;p26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466593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7"/>
          <p:cNvGrpSpPr/>
          <p:nvPr/>
        </p:nvGrpSpPr>
        <p:grpSpPr>
          <a:xfrm rot="10800000" flipH="1">
            <a:off x="6371633" y="6436117"/>
            <a:ext cx="5820400" cy="68000"/>
            <a:chOff x="3587050" y="3295200"/>
            <a:chExt cx="4365300" cy="51000"/>
          </a:xfrm>
        </p:grpSpPr>
        <p:cxnSp>
          <p:nvCxnSpPr>
            <p:cNvPr id="306" name="Google Shape;306;p27"/>
            <p:cNvCxnSpPr/>
            <p:nvPr/>
          </p:nvCxnSpPr>
          <p:spPr>
            <a:xfrm>
              <a:off x="3587050" y="3295213"/>
              <a:ext cx="4365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" name="Google Shape;307;p27"/>
            <p:cNvSpPr/>
            <p:nvPr/>
          </p:nvSpPr>
          <p:spPr>
            <a:xfrm>
              <a:off x="3625950" y="3295200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308" name="Google Shape;308;p27"/>
          <p:cNvGrpSpPr/>
          <p:nvPr/>
        </p:nvGrpSpPr>
        <p:grpSpPr>
          <a:xfrm>
            <a:off x="178731" y="162667"/>
            <a:ext cx="1730436" cy="372197"/>
            <a:chOff x="-145925" y="-62768"/>
            <a:chExt cx="3906764" cy="840300"/>
          </a:xfrm>
        </p:grpSpPr>
        <p:sp>
          <p:nvSpPr>
            <p:cNvPr id="309" name="Google Shape;309;p27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0951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60000" y="1536967"/>
            <a:ext cx="10272000" cy="46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533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1" name="Google Shape;21;p4"/>
          <p:cNvGrpSpPr/>
          <p:nvPr/>
        </p:nvGrpSpPr>
        <p:grpSpPr>
          <a:xfrm>
            <a:off x="342910" y="258890"/>
            <a:ext cx="1215785" cy="261501"/>
            <a:chOff x="-145925" y="-62768"/>
            <a:chExt cx="3906764" cy="840300"/>
          </a:xfrm>
        </p:grpSpPr>
        <p:sp>
          <p:nvSpPr>
            <p:cNvPr id="22" name="Google Shape;22;p4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" name="Google Shape;25;p4"/>
          <p:cNvGrpSpPr/>
          <p:nvPr/>
        </p:nvGrpSpPr>
        <p:grpSpPr>
          <a:xfrm>
            <a:off x="10406942" y="6264567"/>
            <a:ext cx="1556271" cy="730223"/>
            <a:chOff x="4027125" y="4359300"/>
            <a:chExt cx="521725" cy="244800"/>
          </a:xfrm>
        </p:grpSpPr>
        <p:sp>
          <p:nvSpPr>
            <p:cNvPr id="26" name="Google Shape;26;p4"/>
            <p:cNvSpPr/>
            <p:nvPr/>
          </p:nvSpPr>
          <p:spPr>
            <a:xfrm>
              <a:off x="4027125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867564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2010767" y="3160635"/>
            <a:ext cx="33416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6930833" y="3160652"/>
            <a:ext cx="3340800" cy="7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930833" y="3754373"/>
            <a:ext cx="3340800" cy="11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2011367" y="3754353"/>
            <a:ext cx="3340800" cy="11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 idx="4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 rot="10800000">
            <a:off x="3786400" y="6570000"/>
            <a:ext cx="4619200" cy="68000"/>
            <a:chOff x="1648150" y="3295200"/>
            <a:chExt cx="3464400" cy="51000"/>
          </a:xfrm>
        </p:grpSpPr>
        <p:cxnSp>
          <p:nvCxnSpPr>
            <p:cNvPr id="35" name="Google Shape;35;p5"/>
            <p:cNvCxnSpPr/>
            <p:nvPr/>
          </p:nvCxnSpPr>
          <p:spPr>
            <a:xfrm>
              <a:off x="1648150" y="3295213"/>
              <a:ext cx="34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" name="Google Shape;36;p5"/>
            <p:cNvSpPr/>
            <p:nvPr/>
          </p:nvSpPr>
          <p:spPr>
            <a:xfrm>
              <a:off x="2997250" y="3295200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Google Shape;37;p5"/>
          <p:cNvGrpSpPr/>
          <p:nvPr/>
        </p:nvGrpSpPr>
        <p:grpSpPr>
          <a:xfrm flipH="1">
            <a:off x="3786400" y="220000"/>
            <a:ext cx="4619200" cy="68000"/>
            <a:chOff x="1648150" y="3295200"/>
            <a:chExt cx="3464400" cy="51000"/>
          </a:xfrm>
        </p:grpSpPr>
        <p:cxnSp>
          <p:nvCxnSpPr>
            <p:cNvPr id="38" name="Google Shape;38;p5"/>
            <p:cNvCxnSpPr/>
            <p:nvPr/>
          </p:nvCxnSpPr>
          <p:spPr>
            <a:xfrm>
              <a:off x="1648150" y="3295213"/>
              <a:ext cx="3464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9" name="Google Shape;39;p5"/>
            <p:cNvSpPr/>
            <p:nvPr/>
          </p:nvSpPr>
          <p:spPr>
            <a:xfrm>
              <a:off x="2997250" y="3295200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205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 rot="10800000" flipH="1">
            <a:off x="6371633" y="6436117"/>
            <a:ext cx="5820400" cy="68000"/>
            <a:chOff x="3587050" y="3295200"/>
            <a:chExt cx="4365300" cy="51000"/>
          </a:xfrm>
        </p:grpSpPr>
        <p:cxnSp>
          <p:nvCxnSpPr>
            <p:cNvPr id="43" name="Google Shape;43;p6"/>
            <p:cNvCxnSpPr/>
            <p:nvPr/>
          </p:nvCxnSpPr>
          <p:spPr>
            <a:xfrm>
              <a:off x="3587050" y="3295213"/>
              <a:ext cx="4365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" name="Google Shape;44;p6"/>
            <p:cNvSpPr/>
            <p:nvPr/>
          </p:nvSpPr>
          <p:spPr>
            <a:xfrm>
              <a:off x="3625950" y="3295200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45" name="Google Shape;45;p6"/>
          <p:cNvGrpSpPr/>
          <p:nvPr/>
        </p:nvGrpSpPr>
        <p:grpSpPr>
          <a:xfrm>
            <a:off x="178731" y="162667"/>
            <a:ext cx="1730436" cy="372197"/>
            <a:chOff x="-145925" y="-62768"/>
            <a:chExt cx="3906764" cy="840300"/>
          </a:xfrm>
        </p:grpSpPr>
        <p:sp>
          <p:nvSpPr>
            <p:cNvPr id="46" name="Google Shape;46;p6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3077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2897733" y="2508800"/>
            <a:ext cx="7262000" cy="2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1219170" lvl="1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317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2897733" y="1544400"/>
            <a:ext cx="7262000" cy="9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0" y="0"/>
            <a:ext cx="193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" name="Google Shape;53;p7"/>
          <p:cNvGrpSpPr/>
          <p:nvPr/>
        </p:nvGrpSpPr>
        <p:grpSpPr>
          <a:xfrm>
            <a:off x="8645400" y="364176"/>
            <a:ext cx="3546800" cy="68000"/>
            <a:chOff x="5292375" y="3295200"/>
            <a:chExt cx="2660100" cy="51000"/>
          </a:xfrm>
        </p:grpSpPr>
        <p:cxnSp>
          <p:nvCxnSpPr>
            <p:cNvPr id="54" name="Google Shape;54;p7"/>
            <p:cNvCxnSpPr/>
            <p:nvPr/>
          </p:nvCxnSpPr>
          <p:spPr>
            <a:xfrm>
              <a:off x="5292375" y="3295213"/>
              <a:ext cx="266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5" name="Google Shape;55;p7"/>
            <p:cNvSpPr/>
            <p:nvPr/>
          </p:nvSpPr>
          <p:spPr>
            <a:xfrm>
              <a:off x="5428000" y="3295200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61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286200" y="1828200"/>
            <a:ext cx="7619600" cy="32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grpSp>
        <p:nvGrpSpPr>
          <p:cNvPr id="58" name="Google Shape;58;p8"/>
          <p:cNvGrpSpPr/>
          <p:nvPr/>
        </p:nvGrpSpPr>
        <p:grpSpPr>
          <a:xfrm>
            <a:off x="0" y="6456717"/>
            <a:ext cx="3330000" cy="68000"/>
            <a:chOff x="0" y="238125"/>
            <a:chExt cx="2497500" cy="51000"/>
          </a:xfrm>
        </p:grpSpPr>
        <p:cxnSp>
          <p:nvCxnSpPr>
            <p:cNvPr id="59" name="Google Shape;59;p8"/>
            <p:cNvCxnSpPr/>
            <p:nvPr/>
          </p:nvCxnSpPr>
          <p:spPr>
            <a:xfrm>
              <a:off x="0" y="238125"/>
              <a:ext cx="249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" name="Google Shape;60;p8"/>
            <p:cNvSpPr/>
            <p:nvPr/>
          </p:nvSpPr>
          <p:spPr>
            <a:xfrm>
              <a:off x="891900" y="238125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785000" y="238125"/>
              <a:ext cx="1830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62" name="Google Shape;62;p8"/>
          <p:cNvGrpSpPr/>
          <p:nvPr/>
        </p:nvGrpSpPr>
        <p:grpSpPr>
          <a:xfrm>
            <a:off x="8862000" y="333284"/>
            <a:ext cx="3330000" cy="68000"/>
            <a:chOff x="0" y="238125"/>
            <a:chExt cx="2497500" cy="51000"/>
          </a:xfrm>
        </p:grpSpPr>
        <p:cxnSp>
          <p:nvCxnSpPr>
            <p:cNvPr id="63" name="Google Shape;63;p8"/>
            <p:cNvCxnSpPr/>
            <p:nvPr/>
          </p:nvCxnSpPr>
          <p:spPr>
            <a:xfrm>
              <a:off x="0" y="238125"/>
              <a:ext cx="249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" name="Google Shape;64;p8"/>
            <p:cNvSpPr/>
            <p:nvPr/>
          </p:nvSpPr>
          <p:spPr>
            <a:xfrm>
              <a:off x="891900" y="238125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1785000" y="238125"/>
              <a:ext cx="1830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accent1"/>
                </a:solidFill>
              </a:endParaRPr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9905795" y="5824236"/>
            <a:ext cx="2499784" cy="1212283"/>
            <a:chOff x="4044061" y="4359300"/>
            <a:chExt cx="504789" cy="244800"/>
          </a:xfrm>
        </p:grpSpPr>
        <p:sp>
          <p:nvSpPr>
            <p:cNvPr id="67" name="Google Shape;67;p8"/>
            <p:cNvSpPr/>
            <p:nvPr/>
          </p:nvSpPr>
          <p:spPr>
            <a:xfrm>
              <a:off x="4044061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4278850" y="4359300"/>
              <a:ext cx="270000" cy="244800"/>
            </a:xfrm>
            <a:prstGeom prst="parallelogram">
              <a:avLst>
                <a:gd name="adj" fmla="val 56628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978700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6307767" y="1759584"/>
            <a:ext cx="493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6307767" y="2881984"/>
            <a:ext cx="4933200" cy="2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2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7998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129033" y="4885367"/>
            <a:ext cx="38472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3734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800" y="593367"/>
            <a:ext cx="102904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"/>
              <a:buNone/>
              <a:defRPr sz="3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"/>
              <a:buNone/>
              <a:defRPr sz="3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"/>
              <a:buNone/>
              <a:defRPr sz="3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"/>
              <a:buNone/>
              <a:defRPr sz="3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"/>
              <a:buNone/>
              <a:defRPr sz="3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"/>
              <a:buNone/>
              <a:defRPr sz="3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"/>
              <a:buNone/>
              <a:defRPr sz="3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"/>
              <a:buNone/>
              <a:defRPr sz="3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"/>
              <a:buNone/>
              <a:defRPr sz="34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0800" y="1536633"/>
            <a:ext cx="102904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●"/>
              <a:defRPr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○"/>
              <a:defRPr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■"/>
              <a:defRPr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●"/>
              <a:defRPr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○"/>
              <a:defRPr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■"/>
              <a:defRPr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●"/>
              <a:defRPr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○"/>
              <a:defRPr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Karla"/>
              <a:buChar char="■"/>
              <a:defRPr sz="15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1153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2159" y="1051623"/>
            <a:ext cx="6376417" cy="3638117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>
            <a:spLocks noGrp="1"/>
          </p:cNvSpPr>
          <p:nvPr>
            <p:ph type="ctrTitle"/>
          </p:nvPr>
        </p:nvSpPr>
        <p:spPr>
          <a:xfrm>
            <a:off x="950800" y="1054097"/>
            <a:ext cx="4406800" cy="283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fa-IR" sz="5333" dirty="0">
                <a:solidFill>
                  <a:schemeClr val="accent1"/>
                </a:solidFill>
                <a:cs typeface="B Nazanin" panose="00000400000000000000" pitchFamily="2" charset="-78"/>
              </a:rPr>
              <a:t>پردازش تصویر در صنعت نفت و گاز</a:t>
            </a:r>
            <a:endParaRPr sz="5333" dirty="0">
              <a:solidFill>
                <a:schemeClr val="accent1"/>
              </a:solidFill>
              <a:cs typeface="B Nazanin" panose="00000400000000000000" pitchFamily="2" charset="-78"/>
            </a:endParaRPr>
          </a:p>
        </p:txBody>
      </p:sp>
      <p:sp>
        <p:nvSpPr>
          <p:cNvPr id="324" name="Google Shape;324;p31"/>
          <p:cNvSpPr txBox="1">
            <a:spLocks noGrp="1"/>
          </p:cNvSpPr>
          <p:nvPr>
            <p:ph type="subTitle" idx="1"/>
          </p:nvPr>
        </p:nvSpPr>
        <p:spPr>
          <a:xfrm>
            <a:off x="950800" y="4568600"/>
            <a:ext cx="3270800" cy="902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fa-IR" dirty="0">
                <a:cs typeface="B Nazanin" panose="00000400000000000000" pitchFamily="2" charset="-78"/>
              </a:rPr>
              <a:t>نام ارائه دهنده :</a:t>
            </a:r>
            <a:br>
              <a:rPr lang="fa-IR" dirty="0">
                <a:cs typeface="B Nazanin" panose="00000400000000000000" pitchFamily="2" charset="-78"/>
              </a:rPr>
            </a:br>
            <a:r>
              <a:rPr lang="fa-IR" dirty="0">
                <a:cs typeface="B Nazanin" panose="00000400000000000000" pitchFamily="2" charset="-78"/>
              </a:rPr>
              <a:t>مجتبی منصوری نژاد </a:t>
            </a:r>
            <a:endParaRPr dirty="0">
              <a:cs typeface="B Nazanin" panose="00000400000000000000" pitchFamily="2" charset="-78"/>
            </a:endParaRPr>
          </a:p>
        </p:txBody>
      </p:sp>
      <p:grpSp>
        <p:nvGrpSpPr>
          <p:cNvPr id="325" name="Google Shape;325;p31"/>
          <p:cNvGrpSpPr/>
          <p:nvPr/>
        </p:nvGrpSpPr>
        <p:grpSpPr>
          <a:xfrm>
            <a:off x="-38900" y="4393600"/>
            <a:ext cx="5408400" cy="68000"/>
            <a:chOff x="-29175" y="3295200"/>
            <a:chExt cx="4056300" cy="51000"/>
          </a:xfrm>
        </p:grpSpPr>
        <p:cxnSp>
          <p:nvCxnSpPr>
            <p:cNvPr id="326" name="Google Shape;326;p31"/>
            <p:cNvCxnSpPr/>
            <p:nvPr/>
          </p:nvCxnSpPr>
          <p:spPr>
            <a:xfrm>
              <a:off x="-29175" y="3295200"/>
              <a:ext cx="40563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7" name="Google Shape;327;p31"/>
            <p:cNvSpPr/>
            <p:nvPr/>
          </p:nvSpPr>
          <p:spPr>
            <a:xfrm>
              <a:off x="845775" y="3295200"/>
              <a:ext cx="766200" cy="51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E63613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28" name="Google Shape;3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4149" y="306996"/>
            <a:ext cx="1752051" cy="212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31"/>
          <p:cNvGrpSpPr/>
          <p:nvPr/>
        </p:nvGrpSpPr>
        <p:grpSpPr>
          <a:xfrm>
            <a:off x="4141810" y="4889256"/>
            <a:ext cx="1215785" cy="261501"/>
            <a:chOff x="-145925" y="-62768"/>
            <a:chExt cx="3906764" cy="840300"/>
          </a:xfrm>
        </p:grpSpPr>
        <p:sp>
          <p:nvSpPr>
            <p:cNvPr id="333" name="Google Shape;333;p31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40" name="Google Shape;3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9928" y="900524"/>
            <a:ext cx="2950464" cy="2120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7814" y="4297474"/>
            <a:ext cx="1938527" cy="1724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9109" y="5090735"/>
            <a:ext cx="1938527" cy="17241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p31"/>
          <p:cNvGrpSpPr/>
          <p:nvPr/>
        </p:nvGrpSpPr>
        <p:grpSpPr>
          <a:xfrm>
            <a:off x="0" y="6194723"/>
            <a:ext cx="3083739" cy="663277"/>
            <a:chOff x="-145925" y="-62768"/>
            <a:chExt cx="3906764" cy="840300"/>
          </a:xfrm>
        </p:grpSpPr>
        <p:sp>
          <p:nvSpPr>
            <p:cNvPr id="344" name="Google Shape;344;p31"/>
            <p:cNvSpPr/>
            <p:nvPr/>
          </p:nvSpPr>
          <p:spPr>
            <a:xfrm>
              <a:off x="-145925" y="-62768"/>
              <a:ext cx="21789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1970152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2834139" y="-62768"/>
              <a:ext cx="926700" cy="840300"/>
            </a:xfrm>
            <a:prstGeom prst="parallelogram">
              <a:avLst>
                <a:gd name="adj" fmla="val 5662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/>
      <p:bldP spid="32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41"/>
          <p:cNvGrpSpPr/>
          <p:nvPr/>
        </p:nvGrpSpPr>
        <p:grpSpPr>
          <a:xfrm rot="10800000">
            <a:off x="6206677" y="2185215"/>
            <a:ext cx="4501941" cy="1960493"/>
            <a:chOff x="722273" y="1619647"/>
            <a:chExt cx="2532600" cy="1218303"/>
          </a:xfrm>
        </p:grpSpPr>
        <p:sp>
          <p:nvSpPr>
            <p:cNvPr id="573" name="Google Shape;573;p41"/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41"/>
          <p:cNvSpPr txBox="1">
            <a:spLocks noGrp="1"/>
          </p:cNvSpPr>
          <p:nvPr>
            <p:ph type="subTitle" idx="1"/>
          </p:nvPr>
        </p:nvSpPr>
        <p:spPr>
          <a:xfrm>
            <a:off x="6510875" y="2712496"/>
            <a:ext cx="3903600" cy="9059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fa-IR" sz="3200" b="1" dirty="0">
                <a:cs typeface="B Nazanin" panose="00000400000000000000" pitchFamily="2" charset="-78"/>
              </a:rPr>
              <a:t>تشخیص محل آتش و دود</a:t>
            </a:r>
            <a:endParaRPr sz="3200" b="1" dirty="0">
              <a:cs typeface="B Nazanin" panose="00000400000000000000" pitchFamily="2" charset="-78"/>
            </a:endParaRPr>
          </a:p>
        </p:txBody>
      </p:sp>
      <p:pic>
        <p:nvPicPr>
          <p:cNvPr id="6" name="Picture 5" descr="A collage of images of a fire&#10;&#10;Description automatically generated">
            <a:extLst>
              <a:ext uri="{FF2B5EF4-FFF2-40B4-BE49-F238E27FC236}">
                <a16:creationId xmlns:a16="http://schemas.microsoft.com/office/drawing/2014/main" id="{AA73FDB4-FCD1-B90F-D16A-D620DA27C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44" y="90331"/>
            <a:ext cx="6291935" cy="667733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5850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wearing hardhats and face masks&#10;&#10;Description automatically generated">
            <a:extLst>
              <a:ext uri="{FF2B5EF4-FFF2-40B4-BE49-F238E27FC236}">
                <a16:creationId xmlns:a16="http://schemas.microsoft.com/office/drawing/2014/main" id="{2597DFDB-8C20-C08B-9B8B-F166E7996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" y="0"/>
            <a:ext cx="12182293" cy="6858000"/>
          </a:xfrm>
          <a:prstGeom prst="rect">
            <a:avLst/>
          </a:prstGeom>
        </p:spPr>
      </p:pic>
      <p:grpSp>
        <p:nvGrpSpPr>
          <p:cNvPr id="405" name="Google Shape;405;p34"/>
          <p:cNvGrpSpPr/>
          <p:nvPr/>
        </p:nvGrpSpPr>
        <p:grpSpPr>
          <a:xfrm>
            <a:off x="339369" y="3826833"/>
            <a:ext cx="4232631" cy="2391087"/>
            <a:chOff x="722275" y="1619650"/>
            <a:chExt cx="3421800" cy="1218300"/>
          </a:xfrm>
        </p:grpSpPr>
        <p:sp>
          <p:nvSpPr>
            <p:cNvPr id="406" name="Google Shape;406;p34"/>
            <p:cNvSpPr/>
            <p:nvPr/>
          </p:nvSpPr>
          <p:spPr>
            <a:xfrm>
              <a:off x="722275" y="1619650"/>
              <a:ext cx="34218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8" name="Google Shape;408;p34"/>
          <p:cNvSpPr txBox="1">
            <a:spLocks noGrp="1"/>
          </p:cNvSpPr>
          <p:nvPr>
            <p:ph type="title"/>
          </p:nvPr>
        </p:nvSpPr>
        <p:spPr>
          <a:xfrm>
            <a:off x="1192185" y="4193132"/>
            <a:ext cx="3379815" cy="15153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a-IR" sz="5400" dirty="0">
                <a:cs typeface="B Nazanin" panose="00000400000000000000" pitchFamily="2" charset="-78"/>
              </a:rPr>
              <a:t>تشخیص ایمنی</a:t>
            </a:r>
            <a:endParaRPr sz="5400" dirty="0">
              <a:cs typeface="B Nazanin" panose="00000400000000000000" pitchFamily="2" charset="-78"/>
            </a:endParaRPr>
          </a:p>
        </p:txBody>
      </p:sp>
      <p:cxnSp>
        <p:nvCxnSpPr>
          <p:cNvPr id="411" name="Google Shape;411;p34"/>
          <p:cNvCxnSpPr>
            <a:cxnSpLocks/>
          </p:cNvCxnSpPr>
          <p:nvPr/>
        </p:nvCxnSpPr>
        <p:spPr>
          <a:xfrm>
            <a:off x="1568520" y="4193132"/>
            <a:ext cx="0" cy="179906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10;p34">
            <a:extLst>
              <a:ext uri="{FF2B5EF4-FFF2-40B4-BE49-F238E27FC236}">
                <a16:creationId xmlns:a16="http://schemas.microsoft.com/office/drawing/2014/main" id="{656DC496-360A-2849-2218-D9ED74CC64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81422" y="4737367"/>
            <a:ext cx="546009" cy="570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tx1"/>
                </a:solidFill>
              </a:rPr>
              <a:t>3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98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41"/>
          <p:cNvGrpSpPr/>
          <p:nvPr/>
        </p:nvGrpSpPr>
        <p:grpSpPr>
          <a:xfrm rot="10800000">
            <a:off x="6206677" y="2185215"/>
            <a:ext cx="4501941" cy="1960493"/>
            <a:chOff x="722273" y="1619647"/>
            <a:chExt cx="2532600" cy="1218303"/>
          </a:xfrm>
        </p:grpSpPr>
        <p:sp>
          <p:nvSpPr>
            <p:cNvPr id="573" name="Google Shape;573;p41"/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41"/>
          <p:cNvSpPr txBox="1">
            <a:spLocks noGrp="1"/>
          </p:cNvSpPr>
          <p:nvPr>
            <p:ph type="subTitle" idx="1"/>
          </p:nvPr>
        </p:nvSpPr>
        <p:spPr>
          <a:xfrm>
            <a:off x="6510875" y="2712496"/>
            <a:ext cx="3903600" cy="9059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fa-IR" sz="3200" b="1" dirty="0">
                <a:cs typeface="B Nazanin" panose="00000400000000000000" pitchFamily="2" charset="-78"/>
              </a:rPr>
              <a:t>تشخیص محل آتش و دود</a:t>
            </a:r>
            <a:endParaRPr sz="3200" b="1" dirty="0">
              <a:cs typeface="B Nazanin" panose="00000400000000000000" pitchFamily="2" charset="-78"/>
            </a:endParaRPr>
          </a:p>
        </p:txBody>
      </p:sp>
      <p:pic>
        <p:nvPicPr>
          <p:cNvPr id="2" name="Picture 1" descr="A group of people in a warehouse&#10;&#10;Description automatically generated">
            <a:extLst>
              <a:ext uri="{FF2B5EF4-FFF2-40B4-BE49-F238E27FC236}">
                <a16:creationId xmlns:a16="http://schemas.microsoft.com/office/drawing/2014/main" id="{EDCBFDC4-DAD0-2472-91A7-746C76ECD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oogle Shape;572;p41">
            <a:extLst>
              <a:ext uri="{FF2B5EF4-FFF2-40B4-BE49-F238E27FC236}">
                <a16:creationId xmlns:a16="http://schemas.microsoft.com/office/drawing/2014/main" id="{A7890264-282E-521F-8CBF-7C46DE2BB414}"/>
              </a:ext>
            </a:extLst>
          </p:cNvPr>
          <p:cNvGrpSpPr/>
          <p:nvPr/>
        </p:nvGrpSpPr>
        <p:grpSpPr>
          <a:xfrm rot="10800000">
            <a:off x="3382197" y="4521607"/>
            <a:ext cx="4501940" cy="1960493"/>
            <a:chOff x="722273" y="1619647"/>
            <a:chExt cx="2532600" cy="1218303"/>
          </a:xfrm>
        </p:grpSpPr>
        <p:sp>
          <p:nvSpPr>
            <p:cNvPr id="4" name="Google Shape;573;p41">
              <a:extLst>
                <a:ext uri="{FF2B5EF4-FFF2-40B4-BE49-F238E27FC236}">
                  <a16:creationId xmlns:a16="http://schemas.microsoft.com/office/drawing/2014/main" id="{FC10930E-87F1-81DA-B6A0-0F38B62A6FCF}"/>
                </a:ext>
              </a:extLst>
            </p:cNvPr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574;p41">
              <a:extLst>
                <a:ext uri="{FF2B5EF4-FFF2-40B4-BE49-F238E27FC236}">
                  <a16:creationId xmlns:a16="http://schemas.microsoft.com/office/drawing/2014/main" id="{EC31D0F2-E305-4FF5-082E-E4F16BFC0569}"/>
                </a:ext>
              </a:extLst>
            </p:cNvPr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408;p34">
            <a:extLst>
              <a:ext uri="{FF2B5EF4-FFF2-40B4-BE49-F238E27FC236}">
                <a16:creationId xmlns:a16="http://schemas.microsoft.com/office/drawing/2014/main" id="{E74BBF21-553C-B0FE-74D3-3CF5AA9BE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97832" y="4744201"/>
            <a:ext cx="4070669" cy="15153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a-IR" sz="4000" dirty="0">
                <a:cs typeface="B Nazanin" panose="00000400000000000000" pitchFamily="2" charset="-78"/>
              </a:rPr>
              <a:t>تشخیص داشتن کلاه ایمنی </a:t>
            </a:r>
            <a:endParaRPr sz="4000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17AEB-E4A5-CDEC-6383-A528DB748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564" y="5513555"/>
            <a:ext cx="25717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494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in safety vests&#10;&#10;Description automatically generated">
            <a:extLst>
              <a:ext uri="{FF2B5EF4-FFF2-40B4-BE49-F238E27FC236}">
                <a16:creationId xmlns:a16="http://schemas.microsoft.com/office/drawing/2014/main" id="{51777930-C971-52F3-43AC-8B687D690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68" y="771985"/>
            <a:ext cx="8944998" cy="495921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3" name="Google Shape;572;p41">
            <a:extLst>
              <a:ext uri="{FF2B5EF4-FFF2-40B4-BE49-F238E27FC236}">
                <a16:creationId xmlns:a16="http://schemas.microsoft.com/office/drawing/2014/main" id="{A7890264-282E-521F-8CBF-7C46DE2BB414}"/>
              </a:ext>
            </a:extLst>
          </p:cNvPr>
          <p:cNvGrpSpPr/>
          <p:nvPr/>
        </p:nvGrpSpPr>
        <p:grpSpPr>
          <a:xfrm rot="10800000">
            <a:off x="6257477" y="4653687"/>
            <a:ext cx="4501940" cy="1960493"/>
            <a:chOff x="722273" y="1619647"/>
            <a:chExt cx="2532600" cy="1218303"/>
          </a:xfrm>
        </p:grpSpPr>
        <p:sp>
          <p:nvSpPr>
            <p:cNvPr id="4" name="Google Shape;573;p41">
              <a:extLst>
                <a:ext uri="{FF2B5EF4-FFF2-40B4-BE49-F238E27FC236}">
                  <a16:creationId xmlns:a16="http://schemas.microsoft.com/office/drawing/2014/main" id="{FC10930E-87F1-81DA-B6A0-0F38B62A6FCF}"/>
                </a:ext>
              </a:extLst>
            </p:cNvPr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574;p41">
              <a:extLst>
                <a:ext uri="{FF2B5EF4-FFF2-40B4-BE49-F238E27FC236}">
                  <a16:creationId xmlns:a16="http://schemas.microsoft.com/office/drawing/2014/main" id="{EC31D0F2-E305-4FF5-082E-E4F16BFC0569}"/>
                </a:ext>
              </a:extLst>
            </p:cNvPr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408;p34">
            <a:extLst>
              <a:ext uri="{FF2B5EF4-FFF2-40B4-BE49-F238E27FC236}">
                <a16:creationId xmlns:a16="http://schemas.microsoft.com/office/drawing/2014/main" id="{E74BBF21-553C-B0FE-74D3-3CF5AA9BE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3112" y="4876281"/>
            <a:ext cx="4070669" cy="15153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a-IR" sz="4000" dirty="0">
                <a:cs typeface="B Nazanin" panose="00000400000000000000" pitchFamily="2" charset="-78"/>
              </a:rPr>
              <a:t>تشخیص داشتن موارد ایمنی</a:t>
            </a:r>
            <a:endParaRPr sz="4000" dirty="0"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7BE5D0-40F2-7FBA-DE5E-23FA309AC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833" y="5881267"/>
            <a:ext cx="21145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10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workers in safety vests and helmets&#10;&#10;Description automatically generated">
            <a:extLst>
              <a:ext uri="{FF2B5EF4-FFF2-40B4-BE49-F238E27FC236}">
                <a16:creationId xmlns:a16="http://schemas.microsoft.com/office/drawing/2014/main" id="{3865548D-36D5-57A8-E052-A7A0D5710B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28"/>
            <a:ext cx="12192000" cy="8126016"/>
          </a:xfrm>
          <a:prstGeom prst="rect">
            <a:avLst/>
          </a:prstGeom>
        </p:spPr>
      </p:pic>
      <p:grpSp>
        <p:nvGrpSpPr>
          <p:cNvPr id="405" name="Google Shape;405;p34"/>
          <p:cNvGrpSpPr/>
          <p:nvPr/>
        </p:nvGrpSpPr>
        <p:grpSpPr>
          <a:xfrm>
            <a:off x="359689" y="138753"/>
            <a:ext cx="4232631" cy="2391087"/>
            <a:chOff x="722275" y="1619650"/>
            <a:chExt cx="3421800" cy="1218300"/>
          </a:xfrm>
        </p:grpSpPr>
        <p:sp>
          <p:nvSpPr>
            <p:cNvPr id="406" name="Google Shape;406;p34"/>
            <p:cNvSpPr/>
            <p:nvPr/>
          </p:nvSpPr>
          <p:spPr>
            <a:xfrm>
              <a:off x="722275" y="1619650"/>
              <a:ext cx="34218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8" name="Google Shape;408;p34"/>
          <p:cNvSpPr txBox="1">
            <a:spLocks noGrp="1"/>
          </p:cNvSpPr>
          <p:nvPr>
            <p:ph type="title"/>
          </p:nvPr>
        </p:nvSpPr>
        <p:spPr>
          <a:xfrm>
            <a:off x="1212505" y="505052"/>
            <a:ext cx="3379815" cy="15153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a-IR" sz="5400" dirty="0">
                <a:cs typeface="B Nazanin" panose="00000400000000000000" pitchFamily="2" charset="-78"/>
              </a:rPr>
              <a:t>تشخیص افتادن</a:t>
            </a:r>
            <a:endParaRPr sz="5400" dirty="0">
              <a:cs typeface="B Nazanin" panose="00000400000000000000" pitchFamily="2" charset="-78"/>
            </a:endParaRPr>
          </a:p>
        </p:txBody>
      </p:sp>
      <p:cxnSp>
        <p:nvCxnSpPr>
          <p:cNvPr id="411" name="Google Shape;411;p34"/>
          <p:cNvCxnSpPr>
            <a:cxnSpLocks/>
          </p:cNvCxnSpPr>
          <p:nvPr/>
        </p:nvCxnSpPr>
        <p:spPr>
          <a:xfrm>
            <a:off x="1588840" y="505052"/>
            <a:ext cx="0" cy="179906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10;p34">
            <a:extLst>
              <a:ext uri="{FF2B5EF4-FFF2-40B4-BE49-F238E27FC236}">
                <a16:creationId xmlns:a16="http://schemas.microsoft.com/office/drawing/2014/main" id="{656DC496-360A-2849-2218-D9ED74CC64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1742" y="1049287"/>
            <a:ext cx="546009" cy="570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tx1"/>
                </a:solidFill>
              </a:rPr>
              <a:t>4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07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72;p41">
            <a:extLst>
              <a:ext uri="{FF2B5EF4-FFF2-40B4-BE49-F238E27FC236}">
                <a16:creationId xmlns:a16="http://schemas.microsoft.com/office/drawing/2014/main" id="{A7890264-282E-521F-8CBF-7C46DE2BB414}"/>
              </a:ext>
            </a:extLst>
          </p:cNvPr>
          <p:cNvGrpSpPr/>
          <p:nvPr/>
        </p:nvGrpSpPr>
        <p:grpSpPr>
          <a:xfrm rot="10800000">
            <a:off x="6442356" y="2565556"/>
            <a:ext cx="4501940" cy="1960493"/>
            <a:chOff x="722273" y="1619647"/>
            <a:chExt cx="2532600" cy="1218303"/>
          </a:xfrm>
        </p:grpSpPr>
        <p:sp>
          <p:nvSpPr>
            <p:cNvPr id="4" name="Google Shape;573;p41">
              <a:extLst>
                <a:ext uri="{FF2B5EF4-FFF2-40B4-BE49-F238E27FC236}">
                  <a16:creationId xmlns:a16="http://schemas.microsoft.com/office/drawing/2014/main" id="{FC10930E-87F1-81DA-B6A0-0F38B62A6FCF}"/>
                </a:ext>
              </a:extLst>
            </p:cNvPr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574;p41">
              <a:extLst>
                <a:ext uri="{FF2B5EF4-FFF2-40B4-BE49-F238E27FC236}">
                  <a16:creationId xmlns:a16="http://schemas.microsoft.com/office/drawing/2014/main" id="{EC31D0F2-E305-4FF5-082E-E4F16BFC0569}"/>
                </a:ext>
              </a:extLst>
            </p:cNvPr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408;p34">
            <a:extLst>
              <a:ext uri="{FF2B5EF4-FFF2-40B4-BE49-F238E27FC236}">
                <a16:creationId xmlns:a16="http://schemas.microsoft.com/office/drawing/2014/main" id="{E74BBF21-553C-B0FE-74D3-3CF5AA9BE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56831" y="2788145"/>
            <a:ext cx="4070669" cy="15153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a-IR" sz="4000" dirty="0">
                <a:cs typeface="B Nazanin" panose="00000400000000000000" pitchFamily="2" charset="-78"/>
              </a:rPr>
              <a:t>تشخیص افتادن افراد</a:t>
            </a:r>
            <a:endParaRPr sz="4000" dirty="0">
              <a:cs typeface="B Nazanin" panose="00000400000000000000" pitchFamily="2" charset="-78"/>
            </a:endParaRPr>
          </a:p>
        </p:txBody>
      </p:sp>
      <p:pic>
        <p:nvPicPr>
          <p:cNvPr id="6" name="Picture 5" descr="A diagram of a person with a knife&#10;&#10;Description automatically generated with medium confidence">
            <a:extLst>
              <a:ext uri="{FF2B5EF4-FFF2-40B4-BE49-F238E27FC236}">
                <a16:creationId xmlns:a16="http://schemas.microsoft.com/office/drawing/2014/main" id="{165BE190-97CA-2605-ACEE-651039A29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0" y="18353"/>
            <a:ext cx="8684860" cy="273500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6A07CC1-01A4-0B59-66A3-5AF89CED3920}"/>
              </a:ext>
            </a:extLst>
          </p:cNvPr>
          <p:cNvSpPr/>
          <p:nvPr/>
        </p:nvSpPr>
        <p:spPr>
          <a:xfrm>
            <a:off x="215301" y="4175761"/>
            <a:ext cx="8684859" cy="2658919"/>
          </a:xfrm>
          <a:prstGeom prst="rect">
            <a:avLst/>
          </a:prstGeom>
          <a:solidFill>
            <a:srgbClr val="FFFF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3" name="Picture 12" descr="A person sitting in a chair&#10;&#10;Description automatically generated">
            <a:extLst>
              <a:ext uri="{FF2B5EF4-FFF2-40B4-BE49-F238E27FC236}">
                <a16:creationId xmlns:a16="http://schemas.microsoft.com/office/drawing/2014/main" id="{C61AB420-BEF1-2C69-6E67-332EE0A1A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3" y="4389120"/>
            <a:ext cx="8271193" cy="2168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2D25DF-8163-0BB3-1FD3-DA1ED0F65ABE}"/>
              </a:ext>
            </a:extLst>
          </p:cNvPr>
          <p:cNvSpPr txBox="1"/>
          <p:nvPr/>
        </p:nvSpPr>
        <p:spPr>
          <a:xfrm>
            <a:off x="0" y="3419621"/>
            <a:ext cx="67369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PAPER : </a:t>
            </a:r>
            <a:r>
              <a:rPr lang="en-US" b="0" i="0" dirty="0">
                <a:effectLst/>
                <a:highlight>
                  <a:srgbClr val="FFFFFF"/>
                </a:highlight>
                <a:latin typeface="Droid Serif"/>
              </a:rPr>
              <a:t>Fall Detection and Motion Analysis Using Visual Approaches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5766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achine&#10;&#10;Description automatically generated">
            <a:extLst>
              <a:ext uri="{FF2B5EF4-FFF2-40B4-BE49-F238E27FC236}">
                <a16:creationId xmlns:a16="http://schemas.microsoft.com/office/drawing/2014/main" id="{ABFE3025-3FC2-E933-21E5-C72013244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8096250"/>
          </a:xfrm>
          <a:prstGeom prst="rect">
            <a:avLst/>
          </a:prstGeom>
        </p:spPr>
      </p:pic>
      <p:grpSp>
        <p:nvGrpSpPr>
          <p:cNvPr id="405" name="Google Shape;405;p34"/>
          <p:cNvGrpSpPr/>
          <p:nvPr/>
        </p:nvGrpSpPr>
        <p:grpSpPr>
          <a:xfrm>
            <a:off x="359689" y="138753"/>
            <a:ext cx="4232631" cy="2391087"/>
            <a:chOff x="722275" y="1619650"/>
            <a:chExt cx="3421800" cy="1218300"/>
          </a:xfrm>
        </p:grpSpPr>
        <p:sp>
          <p:nvSpPr>
            <p:cNvPr id="406" name="Google Shape;406;p34"/>
            <p:cNvSpPr/>
            <p:nvPr/>
          </p:nvSpPr>
          <p:spPr>
            <a:xfrm>
              <a:off x="722275" y="1619650"/>
              <a:ext cx="34218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8" name="Google Shape;408;p34"/>
          <p:cNvSpPr txBox="1">
            <a:spLocks noGrp="1"/>
          </p:cNvSpPr>
          <p:nvPr>
            <p:ph type="title"/>
          </p:nvPr>
        </p:nvSpPr>
        <p:spPr>
          <a:xfrm>
            <a:off x="1212505" y="505052"/>
            <a:ext cx="3379815" cy="15153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a-IR" sz="5400" dirty="0">
                <a:cs typeface="B Nazanin" panose="00000400000000000000" pitchFamily="2" charset="-78"/>
              </a:rPr>
              <a:t>تشخیص حرارت</a:t>
            </a:r>
            <a:endParaRPr sz="5400" dirty="0">
              <a:cs typeface="B Nazanin" panose="00000400000000000000" pitchFamily="2" charset="-78"/>
            </a:endParaRPr>
          </a:p>
        </p:txBody>
      </p:sp>
      <p:cxnSp>
        <p:nvCxnSpPr>
          <p:cNvPr id="411" name="Google Shape;411;p34"/>
          <p:cNvCxnSpPr>
            <a:cxnSpLocks/>
          </p:cNvCxnSpPr>
          <p:nvPr/>
        </p:nvCxnSpPr>
        <p:spPr>
          <a:xfrm>
            <a:off x="1588840" y="505052"/>
            <a:ext cx="0" cy="179906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10;p34">
            <a:extLst>
              <a:ext uri="{FF2B5EF4-FFF2-40B4-BE49-F238E27FC236}">
                <a16:creationId xmlns:a16="http://schemas.microsoft.com/office/drawing/2014/main" id="{656DC496-360A-2849-2218-D9ED74CC64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1742" y="1049287"/>
            <a:ext cx="546009" cy="570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tx1"/>
                </a:solidFill>
              </a:rPr>
              <a:t>5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0035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72;p41">
            <a:extLst>
              <a:ext uri="{FF2B5EF4-FFF2-40B4-BE49-F238E27FC236}">
                <a16:creationId xmlns:a16="http://schemas.microsoft.com/office/drawing/2014/main" id="{A7890264-282E-521F-8CBF-7C46DE2BB414}"/>
              </a:ext>
            </a:extLst>
          </p:cNvPr>
          <p:cNvGrpSpPr/>
          <p:nvPr/>
        </p:nvGrpSpPr>
        <p:grpSpPr>
          <a:xfrm rot="10800000">
            <a:off x="6442356" y="2565556"/>
            <a:ext cx="4501940" cy="1960493"/>
            <a:chOff x="722273" y="1619647"/>
            <a:chExt cx="2532600" cy="1218303"/>
          </a:xfrm>
        </p:grpSpPr>
        <p:sp>
          <p:nvSpPr>
            <p:cNvPr id="4" name="Google Shape;573;p41">
              <a:extLst>
                <a:ext uri="{FF2B5EF4-FFF2-40B4-BE49-F238E27FC236}">
                  <a16:creationId xmlns:a16="http://schemas.microsoft.com/office/drawing/2014/main" id="{FC10930E-87F1-81DA-B6A0-0F38B62A6FCF}"/>
                </a:ext>
              </a:extLst>
            </p:cNvPr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574;p41">
              <a:extLst>
                <a:ext uri="{FF2B5EF4-FFF2-40B4-BE49-F238E27FC236}">
                  <a16:creationId xmlns:a16="http://schemas.microsoft.com/office/drawing/2014/main" id="{EC31D0F2-E305-4FF5-082E-E4F16BFC0569}"/>
                </a:ext>
              </a:extLst>
            </p:cNvPr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408;p34">
            <a:extLst>
              <a:ext uri="{FF2B5EF4-FFF2-40B4-BE49-F238E27FC236}">
                <a16:creationId xmlns:a16="http://schemas.microsoft.com/office/drawing/2014/main" id="{E74BBF21-553C-B0FE-74D3-3CF5AA9BE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20977" y="2788145"/>
            <a:ext cx="4070669" cy="15153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a-IR" sz="4000" dirty="0">
                <a:cs typeface="B Nazanin" panose="00000400000000000000" pitchFamily="2" charset="-78"/>
              </a:rPr>
              <a:t>تشخیص مقادیر مختلف حرارت</a:t>
            </a:r>
            <a:endParaRPr sz="4000" dirty="0">
              <a:cs typeface="B Nazanin" panose="00000400000000000000" pitchFamily="2" charset="-78"/>
            </a:endParaRPr>
          </a:p>
        </p:txBody>
      </p:sp>
      <p:pic>
        <p:nvPicPr>
          <p:cNvPr id="9" name="Picture 8" descr="Several images of a factory&#10;&#10;Description automatically generated">
            <a:extLst>
              <a:ext uri="{FF2B5EF4-FFF2-40B4-BE49-F238E27FC236}">
                <a16:creationId xmlns:a16="http://schemas.microsoft.com/office/drawing/2014/main" id="{813B0CE6-59F8-81EE-EF54-CD3AE7722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19" y="320040"/>
            <a:ext cx="5858700" cy="621792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A3A540-01B8-CFE3-A675-F8604119CD84}"/>
              </a:ext>
            </a:extLst>
          </p:cNvPr>
          <p:cNvSpPr txBox="1"/>
          <p:nvPr/>
        </p:nvSpPr>
        <p:spPr>
          <a:xfrm>
            <a:off x="6773662" y="4989250"/>
            <a:ext cx="4109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: </a:t>
            </a:r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Heat-vision based drone </a:t>
            </a:r>
          </a:p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surveillance augmented by deep learning</a:t>
            </a:r>
          </a:p>
          <a:p>
            <a:r>
              <a:rPr lang="en-US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-apple-system"/>
              </a:rPr>
              <a:t> for critical industrial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rone flying over a city&#10;&#10;Description automatically generated">
            <a:extLst>
              <a:ext uri="{FF2B5EF4-FFF2-40B4-BE49-F238E27FC236}">
                <a16:creationId xmlns:a16="http://schemas.microsoft.com/office/drawing/2014/main" id="{4508967C-609D-DC11-F8C6-8EE091639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023" y="-54979"/>
            <a:ext cx="12272502" cy="7960488"/>
          </a:xfrm>
          <a:prstGeom prst="rect">
            <a:avLst/>
          </a:prstGeom>
        </p:spPr>
      </p:pic>
      <p:grpSp>
        <p:nvGrpSpPr>
          <p:cNvPr id="405" name="Google Shape;405;p34"/>
          <p:cNvGrpSpPr/>
          <p:nvPr/>
        </p:nvGrpSpPr>
        <p:grpSpPr>
          <a:xfrm>
            <a:off x="162050" y="4177745"/>
            <a:ext cx="4232631" cy="2391087"/>
            <a:chOff x="722275" y="1619650"/>
            <a:chExt cx="3421800" cy="1218300"/>
          </a:xfrm>
        </p:grpSpPr>
        <p:sp>
          <p:nvSpPr>
            <p:cNvPr id="406" name="Google Shape;406;p34"/>
            <p:cNvSpPr/>
            <p:nvPr/>
          </p:nvSpPr>
          <p:spPr>
            <a:xfrm>
              <a:off x="722275" y="1619650"/>
              <a:ext cx="34218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8" name="Google Shape;408;p34"/>
          <p:cNvSpPr txBox="1">
            <a:spLocks noGrp="1"/>
          </p:cNvSpPr>
          <p:nvPr>
            <p:ph type="title"/>
          </p:nvPr>
        </p:nvSpPr>
        <p:spPr>
          <a:xfrm>
            <a:off x="1014866" y="4544044"/>
            <a:ext cx="3379815" cy="15153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a-IR" sz="5400" dirty="0">
                <a:cs typeface="B Nazanin" panose="00000400000000000000" pitchFamily="2" charset="-78"/>
              </a:rPr>
              <a:t>نظارت با کمک </a:t>
            </a:r>
            <a:r>
              <a:rPr lang="fa-IR" sz="5400" dirty="0" err="1">
                <a:cs typeface="B Nazanin" panose="00000400000000000000" pitchFamily="2" charset="-78"/>
              </a:rPr>
              <a:t>پهباد</a:t>
            </a:r>
            <a:r>
              <a:rPr lang="fa-IR" sz="5400" dirty="0">
                <a:cs typeface="B Nazanin" panose="00000400000000000000" pitchFamily="2" charset="-78"/>
              </a:rPr>
              <a:t> </a:t>
            </a:r>
            <a:endParaRPr sz="5400" dirty="0">
              <a:cs typeface="B Nazanin" panose="00000400000000000000" pitchFamily="2" charset="-78"/>
            </a:endParaRPr>
          </a:p>
        </p:txBody>
      </p:sp>
      <p:cxnSp>
        <p:nvCxnSpPr>
          <p:cNvPr id="411" name="Google Shape;411;p34"/>
          <p:cNvCxnSpPr>
            <a:cxnSpLocks/>
          </p:cNvCxnSpPr>
          <p:nvPr/>
        </p:nvCxnSpPr>
        <p:spPr>
          <a:xfrm>
            <a:off x="1391201" y="4544044"/>
            <a:ext cx="0" cy="179906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10;p34">
            <a:extLst>
              <a:ext uri="{FF2B5EF4-FFF2-40B4-BE49-F238E27FC236}">
                <a16:creationId xmlns:a16="http://schemas.microsoft.com/office/drawing/2014/main" id="{656DC496-360A-2849-2218-D9ED74CC64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4103" y="5088279"/>
            <a:ext cx="546009" cy="570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tx1"/>
                </a:solidFill>
              </a:rPr>
              <a:t>6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327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572;p41">
            <a:extLst>
              <a:ext uri="{FF2B5EF4-FFF2-40B4-BE49-F238E27FC236}">
                <a16:creationId xmlns:a16="http://schemas.microsoft.com/office/drawing/2014/main" id="{A7890264-282E-521F-8CBF-7C46DE2BB414}"/>
              </a:ext>
            </a:extLst>
          </p:cNvPr>
          <p:cNvGrpSpPr/>
          <p:nvPr/>
        </p:nvGrpSpPr>
        <p:grpSpPr>
          <a:xfrm rot="10800000">
            <a:off x="6338184" y="4705847"/>
            <a:ext cx="4501940" cy="1960493"/>
            <a:chOff x="722273" y="1619647"/>
            <a:chExt cx="2532600" cy="1218303"/>
          </a:xfrm>
        </p:grpSpPr>
        <p:sp>
          <p:nvSpPr>
            <p:cNvPr id="4" name="Google Shape;573;p41">
              <a:extLst>
                <a:ext uri="{FF2B5EF4-FFF2-40B4-BE49-F238E27FC236}">
                  <a16:creationId xmlns:a16="http://schemas.microsoft.com/office/drawing/2014/main" id="{FC10930E-87F1-81DA-B6A0-0F38B62A6FCF}"/>
                </a:ext>
              </a:extLst>
            </p:cNvPr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" name="Google Shape;574;p41">
              <a:extLst>
                <a:ext uri="{FF2B5EF4-FFF2-40B4-BE49-F238E27FC236}">
                  <a16:creationId xmlns:a16="http://schemas.microsoft.com/office/drawing/2014/main" id="{EC31D0F2-E305-4FF5-082E-E4F16BFC0569}"/>
                </a:ext>
              </a:extLst>
            </p:cNvPr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408;p34">
            <a:extLst>
              <a:ext uri="{FF2B5EF4-FFF2-40B4-BE49-F238E27FC236}">
                <a16:creationId xmlns:a16="http://schemas.microsoft.com/office/drawing/2014/main" id="{E74BBF21-553C-B0FE-74D3-3CF5AA9BE2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16805" y="4928436"/>
            <a:ext cx="4070669" cy="15153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a-IR" sz="4000" dirty="0">
                <a:cs typeface="B Nazanin" panose="00000400000000000000" pitchFamily="2" charset="-78"/>
              </a:rPr>
              <a:t>نظارت محیط با کمک </a:t>
            </a:r>
            <a:r>
              <a:rPr lang="fa-IR" sz="4000" dirty="0" err="1">
                <a:cs typeface="B Nazanin" panose="00000400000000000000" pitchFamily="2" charset="-78"/>
              </a:rPr>
              <a:t>پهباد</a:t>
            </a:r>
            <a:r>
              <a:rPr lang="fa-IR" sz="4000" dirty="0">
                <a:cs typeface="B Nazanin" panose="00000400000000000000" pitchFamily="2" charset="-78"/>
              </a:rPr>
              <a:t> </a:t>
            </a:r>
            <a:endParaRPr sz="4000" dirty="0">
              <a:cs typeface="B Nazanin" panose="00000400000000000000" pitchFamily="2" charset="-78"/>
            </a:endParaRPr>
          </a:p>
        </p:txBody>
      </p:sp>
      <p:pic>
        <p:nvPicPr>
          <p:cNvPr id="6" name="Picture 5" descr="A aerial view of a road with cars and buildings&#10;&#10;Description automatically generated">
            <a:extLst>
              <a:ext uri="{FF2B5EF4-FFF2-40B4-BE49-F238E27FC236}">
                <a16:creationId xmlns:a16="http://schemas.microsoft.com/office/drawing/2014/main" id="{230D5988-92AB-7E75-32C1-5146774EC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1" y="425263"/>
            <a:ext cx="7598670" cy="428058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751244-2002-41F7-6105-FAFE57789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8011" y="6206803"/>
            <a:ext cx="142875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071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alking on a crosswalk with cars and buildings in the background&#10;&#10;Description automatically generated">
            <a:extLst>
              <a:ext uri="{FF2B5EF4-FFF2-40B4-BE49-F238E27FC236}">
                <a16:creationId xmlns:a16="http://schemas.microsoft.com/office/drawing/2014/main" id="{B7614947-1393-D23E-EFA5-7DD0B0454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310620" cy="6858000"/>
          </a:xfrm>
          <a:prstGeom prst="rect">
            <a:avLst/>
          </a:prstGeom>
        </p:spPr>
      </p:pic>
      <p:sp>
        <p:nvSpPr>
          <p:cNvPr id="577" name="Google Shape;577;p41"/>
          <p:cNvSpPr/>
          <p:nvPr/>
        </p:nvSpPr>
        <p:spPr>
          <a:xfrm rot="5400000">
            <a:off x="432211" y="5724219"/>
            <a:ext cx="1337200" cy="1212400"/>
          </a:xfrm>
          <a:prstGeom prst="parallelogram">
            <a:avLst>
              <a:gd name="adj" fmla="val 566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72" name="Google Shape;572;p41"/>
          <p:cNvGrpSpPr/>
          <p:nvPr/>
        </p:nvGrpSpPr>
        <p:grpSpPr>
          <a:xfrm>
            <a:off x="70579" y="141347"/>
            <a:ext cx="2889633" cy="1523185"/>
            <a:chOff x="722273" y="1619647"/>
            <a:chExt cx="2532600" cy="1218303"/>
          </a:xfrm>
        </p:grpSpPr>
        <p:sp>
          <p:nvSpPr>
            <p:cNvPr id="573" name="Google Shape;573;p41"/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41"/>
          <p:cNvSpPr txBox="1">
            <a:spLocks noGrp="1"/>
          </p:cNvSpPr>
          <p:nvPr>
            <p:ph type="subTitle" idx="1"/>
          </p:nvPr>
        </p:nvSpPr>
        <p:spPr>
          <a:xfrm>
            <a:off x="108062" y="299705"/>
            <a:ext cx="2725062" cy="78542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fa-IR" sz="3200" b="1" dirty="0">
                <a:cs typeface="B Nazanin" panose="00000400000000000000" pitchFamily="2" charset="-78"/>
              </a:rPr>
              <a:t>کاربردهای پردازش تصویر</a:t>
            </a:r>
            <a:endParaRPr sz="32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06857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1"/>
          <p:cNvSpPr/>
          <p:nvPr/>
        </p:nvSpPr>
        <p:spPr>
          <a:xfrm>
            <a:off x="3030790" y="505732"/>
            <a:ext cx="1158800" cy="1158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533" b="1" kern="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endParaRPr sz="4533" b="1" kern="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7" name="Google Shape;577;p41"/>
          <p:cNvSpPr/>
          <p:nvPr/>
        </p:nvSpPr>
        <p:spPr>
          <a:xfrm rot="5400000">
            <a:off x="432211" y="5724219"/>
            <a:ext cx="1337200" cy="1212400"/>
          </a:xfrm>
          <a:prstGeom prst="parallelogram">
            <a:avLst>
              <a:gd name="adj" fmla="val 56628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A group of animals with different colors&#10;&#10;Description automatically generated">
            <a:extLst>
              <a:ext uri="{FF2B5EF4-FFF2-40B4-BE49-F238E27FC236}">
                <a16:creationId xmlns:a16="http://schemas.microsoft.com/office/drawing/2014/main" id="{BF85EB26-F741-8308-5729-13696453F7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1" y="0"/>
            <a:ext cx="8377146" cy="6858000"/>
          </a:xfrm>
          <a:prstGeom prst="rect">
            <a:avLst/>
          </a:prstGeom>
        </p:spPr>
      </p:pic>
      <p:grpSp>
        <p:nvGrpSpPr>
          <p:cNvPr id="572" name="Google Shape;572;p41"/>
          <p:cNvGrpSpPr/>
          <p:nvPr/>
        </p:nvGrpSpPr>
        <p:grpSpPr>
          <a:xfrm>
            <a:off x="405317" y="295455"/>
            <a:ext cx="4695440" cy="1960493"/>
            <a:chOff x="722273" y="1619647"/>
            <a:chExt cx="2532600" cy="1218303"/>
          </a:xfrm>
        </p:grpSpPr>
        <p:sp>
          <p:nvSpPr>
            <p:cNvPr id="573" name="Google Shape;573;p41"/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41"/>
          <p:cNvSpPr txBox="1">
            <a:spLocks noGrp="1"/>
          </p:cNvSpPr>
          <p:nvPr>
            <p:ph type="subTitle" idx="1"/>
          </p:nvPr>
        </p:nvSpPr>
        <p:spPr>
          <a:xfrm>
            <a:off x="1003658" y="861916"/>
            <a:ext cx="3903600" cy="9059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fa-IR" sz="3200" b="1" dirty="0">
                <a:cs typeface="B Nazanin" panose="00000400000000000000" pitchFamily="2" charset="-78"/>
              </a:rPr>
              <a:t>کاربرد های پردازش تصویر</a:t>
            </a:r>
            <a:endParaRPr sz="3200" b="1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rusty pipes&#10;&#10;Description automatically generated">
            <a:extLst>
              <a:ext uri="{FF2B5EF4-FFF2-40B4-BE49-F238E27FC236}">
                <a16:creationId xmlns:a16="http://schemas.microsoft.com/office/drawing/2014/main" id="{082E7FDF-8C91-D15F-6EA7-B786A4125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0"/>
            <a:ext cx="12273280" cy="7709559"/>
          </a:xfrm>
          <a:prstGeom prst="rect">
            <a:avLst/>
          </a:prstGeom>
        </p:spPr>
      </p:pic>
      <p:grpSp>
        <p:nvGrpSpPr>
          <p:cNvPr id="405" name="Google Shape;405;p34"/>
          <p:cNvGrpSpPr/>
          <p:nvPr/>
        </p:nvGrpSpPr>
        <p:grpSpPr>
          <a:xfrm>
            <a:off x="136169" y="555313"/>
            <a:ext cx="4415511" cy="2502847"/>
            <a:chOff x="722275" y="1619650"/>
            <a:chExt cx="3421800" cy="1218300"/>
          </a:xfrm>
        </p:grpSpPr>
        <p:sp>
          <p:nvSpPr>
            <p:cNvPr id="406" name="Google Shape;406;p34"/>
            <p:cNvSpPr/>
            <p:nvPr/>
          </p:nvSpPr>
          <p:spPr>
            <a:xfrm>
              <a:off x="722275" y="1619650"/>
              <a:ext cx="34218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8" name="Google Shape;408;p34"/>
          <p:cNvSpPr txBox="1">
            <a:spLocks noGrp="1"/>
          </p:cNvSpPr>
          <p:nvPr>
            <p:ph type="title"/>
          </p:nvPr>
        </p:nvSpPr>
        <p:spPr>
          <a:xfrm>
            <a:off x="1243282" y="1070122"/>
            <a:ext cx="3525847" cy="1586133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a-IR" sz="5400" dirty="0">
                <a:cs typeface="B Nazanin" panose="00000400000000000000" pitchFamily="2" charset="-78"/>
              </a:rPr>
              <a:t>تشخیص خوردگی</a:t>
            </a:r>
            <a:endParaRPr sz="5400" dirty="0">
              <a:cs typeface="B Nazanin" panose="00000400000000000000" pitchFamily="2" charset="-78"/>
            </a:endParaRPr>
          </a:p>
        </p:txBody>
      </p:sp>
      <p:cxnSp>
        <p:nvCxnSpPr>
          <p:cNvPr id="411" name="Google Shape;411;p34"/>
          <p:cNvCxnSpPr>
            <a:cxnSpLocks/>
          </p:cNvCxnSpPr>
          <p:nvPr/>
        </p:nvCxnSpPr>
        <p:spPr>
          <a:xfrm>
            <a:off x="1365320" y="921612"/>
            <a:ext cx="0" cy="1883154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10;p34">
            <a:extLst>
              <a:ext uri="{FF2B5EF4-FFF2-40B4-BE49-F238E27FC236}">
                <a16:creationId xmlns:a16="http://schemas.microsoft.com/office/drawing/2014/main" id="{656DC496-360A-2849-2218-D9ED74CC64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2930" y="1640583"/>
            <a:ext cx="569601" cy="5966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tx1"/>
                </a:solidFill>
              </a:rPr>
              <a:t>1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-up of a rusted pipe&#10;&#10;Description automatically generated">
            <a:extLst>
              <a:ext uri="{FF2B5EF4-FFF2-40B4-BE49-F238E27FC236}">
                <a16:creationId xmlns:a16="http://schemas.microsoft.com/office/drawing/2014/main" id="{1A74BFE9-730F-DCEE-A6DC-239A9398B4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0" t="10203" r="6024" b="9426"/>
          <a:stretch/>
        </p:blipFill>
        <p:spPr>
          <a:xfrm>
            <a:off x="3622445" y="193781"/>
            <a:ext cx="8429725" cy="621229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6" name="Google Shape;572;p41">
            <a:extLst>
              <a:ext uri="{FF2B5EF4-FFF2-40B4-BE49-F238E27FC236}">
                <a16:creationId xmlns:a16="http://schemas.microsoft.com/office/drawing/2014/main" id="{FC6B30CB-02AD-45BB-2187-C680E9F4CA5F}"/>
              </a:ext>
            </a:extLst>
          </p:cNvPr>
          <p:cNvGrpSpPr/>
          <p:nvPr/>
        </p:nvGrpSpPr>
        <p:grpSpPr>
          <a:xfrm>
            <a:off x="191061" y="3058484"/>
            <a:ext cx="3344619" cy="1960493"/>
            <a:chOff x="722273" y="1619647"/>
            <a:chExt cx="2532600" cy="1218303"/>
          </a:xfrm>
        </p:grpSpPr>
        <p:sp>
          <p:nvSpPr>
            <p:cNvPr id="7" name="Google Shape;573;p41">
              <a:extLst>
                <a:ext uri="{FF2B5EF4-FFF2-40B4-BE49-F238E27FC236}">
                  <a16:creationId xmlns:a16="http://schemas.microsoft.com/office/drawing/2014/main" id="{31C20815-493E-BAE4-AF78-D6C385A04F15}"/>
                </a:ext>
              </a:extLst>
            </p:cNvPr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" name="Google Shape;574;p41">
              <a:extLst>
                <a:ext uri="{FF2B5EF4-FFF2-40B4-BE49-F238E27FC236}">
                  <a16:creationId xmlns:a16="http://schemas.microsoft.com/office/drawing/2014/main" id="{862060E3-4A78-8888-888E-1D575154BBCE}"/>
                </a:ext>
              </a:extLst>
            </p:cNvPr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035;p57">
            <a:extLst>
              <a:ext uri="{FF2B5EF4-FFF2-40B4-BE49-F238E27FC236}">
                <a16:creationId xmlns:a16="http://schemas.microsoft.com/office/drawing/2014/main" id="{67DB8058-679E-D555-EBF5-FA3E5D3F6E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829" y="3299928"/>
            <a:ext cx="3177429" cy="147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fa-IR" sz="2800" b="1" dirty="0">
                <a:cs typeface="B Nazanin" panose="00000400000000000000" pitchFamily="2" charset="-78"/>
              </a:rPr>
              <a:t>تشخیص لکه و خوردگی به کمک پردازش تصویر</a:t>
            </a:r>
            <a:endParaRPr sz="2800" b="1" dirty="0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E898-694A-42BC-B505-AC07C43C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34" y="1116728"/>
            <a:ext cx="2409872" cy="182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1"/>
          <p:cNvSpPr/>
          <p:nvPr/>
        </p:nvSpPr>
        <p:spPr>
          <a:xfrm>
            <a:off x="3030790" y="505732"/>
            <a:ext cx="1158800" cy="1158800"/>
          </a:xfrm>
          <a:prstGeom prst="teardrop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4533" b="1" kern="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</a:t>
            </a:r>
            <a:endParaRPr sz="4533" b="1" kern="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72" name="Google Shape;572;p41"/>
          <p:cNvGrpSpPr/>
          <p:nvPr/>
        </p:nvGrpSpPr>
        <p:grpSpPr>
          <a:xfrm>
            <a:off x="232597" y="224335"/>
            <a:ext cx="4501941" cy="1960493"/>
            <a:chOff x="722273" y="1619647"/>
            <a:chExt cx="2532600" cy="1218303"/>
          </a:xfrm>
        </p:grpSpPr>
        <p:sp>
          <p:nvSpPr>
            <p:cNvPr id="573" name="Google Shape;573;p41"/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41"/>
          <p:cNvSpPr txBox="1">
            <a:spLocks noGrp="1"/>
          </p:cNvSpPr>
          <p:nvPr>
            <p:ph type="subTitle" idx="1"/>
          </p:nvPr>
        </p:nvSpPr>
        <p:spPr>
          <a:xfrm>
            <a:off x="531767" y="632170"/>
            <a:ext cx="3903600" cy="9059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fa-IR" sz="3200" b="1" dirty="0">
                <a:cs typeface="B Nazanin" panose="00000400000000000000" pitchFamily="2" charset="-78"/>
              </a:rPr>
              <a:t>تشخیص دقیق محل خوردگی</a:t>
            </a:r>
            <a:endParaRPr sz="3200" b="1" dirty="0">
              <a:cs typeface="B Nazanin" panose="00000400000000000000" pitchFamily="2" charset="-78"/>
            </a:endParaRPr>
          </a:p>
        </p:txBody>
      </p:sp>
      <p:pic>
        <p:nvPicPr>
          <p:cNvPr id="2" name="Picture 1" descr="A collage of different images of rust&#10;&#10;Description automatically generated">
            <a:extLst>
              <a:ext uri="{FF2B5EF4-FFF2-40B4-BE49-F238E27FC236}">
                <a16:creationId xmlns:a16="http://schemas.microsoft.com/office/drawing/2014/main" id="{A506783E-D137-0DA3-CD52-1017000E1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40" y="132079"/>
            <a:ext cx="5759280" cy="6635799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BFC7DD-3DD9-41A6-B20C-10220ABFC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6404" y="3207090"/>
            <a:ext cx="20478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2761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6" grpId="0" animBg="1"/>
      <p:bldP spid="5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41"/>
          <p:cNvGrpSpPr/>
          <p:nvPr/>
        </p:nvGrpSpPr>
        <p:grpSpPr>
          <a:xfrm>
            <a:off x="405317" y="2591615"/>
            <a:ext cx="3903600" cy="1960493"/>
            <a:chOff x="722273" y="1619647"/>
            <a:chExt cx="2532600" cy="1218303"/>
          </a:xfrm>
        </p:grpSpPr>
        <p:sp>
          <p:nvSpPr>
            <p:cNvPr id="573" name="Google Shape;573;p41"/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41"/>
          <p:cNvSpPr txBox="1">
            <a:spLocks noGrp="1"/>
          </p:cNvSpPr>
          <p:nvPr>
            <p:ph type="subTitle" idx="1"/>
          </p:nvPr>
        </p:nvSpPr>
        <p:spPr>
          <a:xfrm>
            <a:off x="603277" y="2976038"/>
            <a:ext cx="3507680" cy="9059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fa-IR" sz="3200" b="1" dirty="0">
                <a:cs typeface="B Nazanin" panose="00000400000000000000" pitchFamily="2" charset="-78"/>
              </a:rPr>
              <a:t>تشخیص دقیق میزان خوردگی</a:t>
            </a:r>
            <a:endParaRPr sz="3200" b="1" dirty="0">
              <a:cs typeface="B Nazanin" panose="00000400000000000000" pitchFamily="2" charset="-78"/>
            </a:endParaRPr>
          </a:p>
        </p:txBody>
      </p:sp>
      <p:pic>
        <p:nvPicPr>
          <p:cNvPr id="4" name="Picture 3" descr="A rusted metal corner with green border&#10;&#10;Description automatically generated">
            <a:extLst>
              <a:ext uri="{FF2B5EF4-FFF2-40B4-BE49-F238E27FC236}">
                <a16:creationId xmlns:a16="http://schemas.microsoft.com/office/drawing/2014/main" id="{433870A4-58D5-1EF8-3B35-9745CC4F5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85" y="505732"/>
            <a:ext cx="5695950" cy="5705475"/>
          </a:xfrm>
          <a:prstGeom prst="roundRect">
            <a:avLst>
              <a:gd name="adj" fmla="val 0"/>
            </a:avLst>
          </a:prstGeom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C2A94B-F052-C543-EE2B-9A58EDDBA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935" y="4222889"/>
            <a:ext cx="7810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29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arge machine with flames and smoke&#10;&#10;Description automatically generated">
            <a:extLst>
              <a:ext uri="{FF2B5EF4-FFF2-40B4-BE49-F238E27FC236}">
                <a16:creationId xmlns:a16="http://schemas.microsoft.com/office/drawing/2014/main" id="{90337F4B-1E45-B002-E900-29D9956A5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91881"/>
          </a:xfrm>
          <a:prstGeom prst="rect">
            <a:avLst/>
          </a:prstGeom>
        </p:spPr>
      </p:pic>
      <p:grpSp>
        <p:nvGrpSpPr>
          <p:cNvPr id="405" name="Google Shape;405;p34"/>
          <p:cNvGrpSpPr/>
          <p:nvPr/>
        </p:nvGrpSpPr>
        <p:grpSpPr>
          <a:xfrm>
            <a:off x="136169" y="555313"/>
            <a:ext cx="4232631" cy="2391087"/>
            <a:chOff x="722275" y="1619650"/>
            <a:chExt cx="3421800" cy="1218300"/>
          </a:xfrm>
        </p:grpSpPr>
        <p:sp>
          <p:nvSpPr>
            <p:cNvPr id="406" name="Google Shape;406;p34"/>
            <p:cNvSpPr/>
            <p:nvPr/>
          </p:nvSpPr>
          <p:spPr>
            <a:xfrm>
              <a:off x="722275" y="1619650"/>
              <a:ext cx="34218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08" name="Google Shape;408;p34"/>
          <p:cNvSpPr txBox="1">
            <a:spLocks noGrp="1"/>
          </p:cNvSpPr>
          <p:nvPr>
            <p:ph type="title"/>
          </p:nvPr>
        </p:nvSpPr>
        <p:spPr>
          <a:xfrm>
            <a:off x="988985" y="921612"/>
            <a:ext cx="3379815" cy="151530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a-IR" sz="5400" dirty="0">
                <a:cs typeface="B Nazanin" panose="00000400000000000000" pitchFamily="2" charset="-78"/>
              </a:rPr>
              <a:t>تشخیص آتش</a:t>
            </a:r>
            <a:endParaRPr sz="5400" dirty="0">
              <a:cs typeface="B Nazanin" panose="00000400000000000000" pitchFamily="2" charset="-78"/>
            </a:endParaRPr>
          </a:p>
        </p:txBody>
      </p:sp>
      <p:cxnSp>
        <p:nvCxnSpPr>
          <p:cNvPr id="411" name="Google Shape;411;p34"/>
          <p:cNvCxnSpPr>
            <a:cxnSpLocks/>
          </p:cNvCxnSpPr>
          <p:nvPr/>
        </p:nvCxnSpPr>
        <p:spPr>
          <a:xfrm>
            <a:off x="1365320" y="921612"/>
            <a:ext cx="0" cy="1799065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10;p34">
            <a:extLst>
              <a:ext uri="{FF2B5EF4-FFF2-40B4-BE49-F238E27FC236}">
                <a16:creationId xmlns:a16="http://schemas.microsoft.com/office/drawing/2014/main" id="{656DC496-360A-2849-2218-D9ED74CC64C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78222" y="1465847"/>
            <a:ext cx="546009" cy="570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tx1"/>
                </a:solidFill>
              </a:rPr>
              <a:t>2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1349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lage of images of a fire&#10;&#10;Description automatically generated">
            <a:extLst>
              <a:ext uri="{FF2B5EF4-FFF2-40B4-BE49-F238E27FC236}">
                <a16:creationId xmlns:a16="http://schemas.microsoft.com/office/drawing/2014/main" id="{32B12E05-8CE3-DD1C-CAAA-69E7E0D97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74" y="642330"/>
            <a:ext cx="7046179" cy="532516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572" name="Google Shape;572;p41"/>
          <p:cNvGrpSpPr/>
          <p:nvPr/>
        </p:nvGrpSpPr>
        <p:grpSpPr>
          <a:xfrm>
            <a:off x="242757" y="2307135"/>
            <a:ext cx="4501941" cy="1960493"/>
            <a:chOff x="722273" y="1619647"/>
            <a:chExt cx="2532600" cy="1218303"/>
          </a:xfrm>
        </p:grpSpPr>
        <p:sp>
          <p:nvSpPr>
            <p:cNvPr id="573" name="Google Shape;573;p41"/>
            <p:cNvSpPr/>
            <p:nvPr/>
          </p:nvSpPr>
          <p:spPr>
            <a:xfrm>
              <a:off x="722273" y="1619647"/>
              <a:ext cx="2532600" cy="1218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722275" y="1619650"/>
              <a:ext cx="65700" cy="1218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75" name="Google Shape;575;p41"/>
          <p:cNvSpPr txBox="1">
            <a:spLocks noGrp="1"/>
          </p:cNvSpPr>
          <p:nvPr>
            <p:ph type="subTitle" idx="1"/>
          </p:nvPr>
        </p:nvSpPr>
        <p:spPr>
          <a:xfrm>
            <a:off x="541927" y="2851950"/>
            <a:ext cx="3903600" cy="90592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/>
            <a:r>
              <a:rPr lang="fa-IR" sz="3200" b="1" dirty="0">
                <a:cs typeface="B Nazanin" panose="00000400000000000000" pitchFamily="2" charset="-78"/>
              </a:rPr>
              <a:t>تشخیص محل آتش</a:t>
            </a:r>
            <a:endParaRPr sz="3200" b="1" dirty="0">
              <a:cs typeface="B Nazanin" panose="00000400000000000000" pitchFamily="2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5A906A-2179-C89F-5028-735908B2286A}"/>
              </a:ext>
            </a:extLst>
          </p:cNvPr>
          <p:cNvSpPr txBox="1"/>
          <p:nvPr/>
        </p:nvSpPr>
        <p:spPr>
          <a:xfrm>
            <a:off x="1500326" y="6171099"/>
            <a:ext cx="9441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PAPER : An intelligent fire detection approach through cameras based on computer vision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" grpId="0" build="p"/>
    </p:bldLst>
  </p:timing>
</p:sld>
</file>

<file path=ppt/theme/theme1.xml><?xml version="1.0" encoding="utf-8"?>
<a:theme xmlns:a="http://schemas.openxmlformats.org/drawingml/2006/main" name="Petroleum Products Company Profile by Slidesgo">
  <a:themeElements>
    <a:clrScheme name="Simple Light">
      <a:dk1>
        <a:srgbClr val="202124"/>
      </a:dk1>
      <a:lt1>
        <a:srgbClr val="36383C"/>
      </a:lt1>
      <a:dk2>
        <a:srgbClr val="94979C"/>
      </a:dk2>
      <a:lt2>
        <a:srgbClr val="F3F3F3"/>
      </a:lt2>
      <a:accent1>
        <a:srgbClr val="E63613"/>
      </a:accent1>
      <a:accent2>
        <a:srgbClr val="C22C0E"/>
      </a:accent2>
      <a:accent3>
        <a:srgbClr val="F06C52"/>
      </a:accent3>
      <a:accent4>
        <a:srgbClr val="E2E2E2"/>
      </a:accent4>
      <a:accent5>
        <a:srgbClr val="FFFFFF"/>
      </a:accent5>
      <a:accent6>
        <a:srgbClr val="FFFFFF"/>
      </a:accent6>
      <a:hlink>
        <a:srgbClr val="36383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132</Words>
  <Application>Microsoft Office PowerPoint</Application>
  <PresentationFormat>Widescreen</PresentationFormat>
  <Paragraphs>34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-apple-system</vt:lpstr>
      <vt:lpstr>Aptos</vt:lpstr>
      <vt:lpstr>Arial</vt:lpstr>
      <vt:lpstr>B Nazanin</vt:lpstr>
      <vt:lpstr>Droid Serif</vt:lpstr>
      <vt:lpstr>ElsevierGulliver</vt:lpstr>
      <vt:lpstr>Inter</vt:lpstr>
      <vt:lpstr>Karla</vt:lpstr>
      <vt:lpstr>Roboto Condensed Light</vt:lpstr>
      <vt:lpstr>Petroleum Products Company Profile by Slidesgo</vt:lpstr>
      <vt:lpstr>پردازش تصویر در صنعت نفت و گاز</vt:lpstr>
      <vt:lpstr>PowerPoint Presentation</vt:lpstr>
      <vt:lpstr>PowerPoint Presentation</vt:lpstr>
      <vt:lpstr>تشخیص خوردگی</vt:lpstr>
      <vt:lpstr>PowerPoint Presentation</vt:lpstr>
      <vt:lpstr>PowerPoint Presentation</vt:lpstr>
      <vt:lpstr>PowerPoint Presentation</vt:lpstr>
      <vt:lpstr>تشخیص آتش</vt:lpstr>
      <vt:lpstr>PowerPoint Presentation</vt:lpstr>
      <vt:lpstr>PowerPoint Presentation</vt:lpstr>
      <vt:lpstr>تشخیص ایمنی</vt:lpstr>
      <vt:lpstr>تشخیص داشتن کلاه ایمنی </vt:lpstr>
      <vt:lpstr>تشخیص داشتن موارد ایمنی</vt:lpstr>
      <vt:lpstr>تشخیص افتادن</vt:lpstr>
      <vt:lpstr>تشخیص افتادن افراد</vt:lpstr>
      <vt:lpstr>تشخیص حرارت</vt:lpstr>
      <vt:lpstr>تشخیص مقادیر مختلف حرارت</vt:lpstr>
      <vt:lpstr>نظارت با کمک پهباد </vt:lpstr>
      <vt:lpstr>نظارت محیط با کمک پهباد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Leila Gonbadi</dc:creator>
  <cp:lastModifiedBy>MOJTABA MANSORI NEJAD</cp:lastModifiedBy>
  <cp:revision>8</cp:revision>
  <dcterms:created xsi:type="dcterms:W3CDTF">2024-06-04T09:31:10Z</dcterms:created>
  <dcterms:modified xsi:type="dcterms:W3CDTF">2024-06-05T07:16:35Z</dcterms:modified>
</cp:coreProperties>
</file>